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0" r:id="rId1"/>
    <p:sldMasterId id="2147484234" r:id="rId2"/>
  </p:sldMasterIdLst>
  <p:notesMasterIdLst>
    <p:notesMasterId r:id="rId4"/>
  </p:notesMasterIdLst>
  <p:handoutMasterIdLst>
    <p:handoutMasterId r:id="rId5"/>
  </p:handoutMasterIdLst>
  <p:sldIdLst>
    <p:sldId id="441" r:id="rId3"/>
  </p:sldIdLst>
  <p:sldSz cx="9144000" cy="6858000" type="screen4x3"/>
  <p:notesSz cx="6797675" cy="9928225"/>
  <p:custDataLst>
    <p:tags r:id="rId6"/>
  </p:custDataLst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9712"/>
    <a:srgbClr val="D60093"/>
    <a:srgbClr val="002C5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5928" autoAdjust="0"/>
  </p:normalViewPr>
  <p:slideViewPr>
    <p:cSldViewPr snapToGrid="0">
      <p:cViewPr>
        <p:scale>
          <a:sx n="90" d="100"/>
          <a:sy n="90" d="100"/>
        </p:scale>
        <p:origin x="-1398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472"/>
    </p:cViewPr>
  </p:outlineViewPr>
  <p:notesTextViewPr>
    <p:cViewPr>
      <p:scale>
        <a:sx n="75" d="100"/>
        <a:sy n="75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-8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4" y="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-84" charset="-128"/>
              </a:defRPr>
            </a:lvl1pPr>
          </a:lstStyle>
          <a:p>
            <a:pPr>
              <a:defRPr/>
            </a:pPr>
            <a:fld id="{84B927B0-F302-4EAD-B0F2-B8629D99B347}" type="datetime1">
              <a:rPr lang="en-GB"/>
              <a:pPr>
                <a:defRPr/>
              </a:pPr>
              <a:t>23/11/2015</a:t>
            </a:fld>
            <a:endParaRPr lang="en-GB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0092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-8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4" y="9430092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-84" charset="-128"/>
              </a:defRPr>
            </a:lvl1pPr>
          </a:lstStyle>
          <a:p>
            <a:pPr>
              <a:defRPr/>
            </a:pPr>
            <a:fld id="{2D375700-DB71-4C67-968C-3BCFDD4275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950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-8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4" y="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-84" charset="-128"/>
              </a:defRPr>
            </a:lvl1pPr>
          </a:lstStyle>
          <a:p>
            <a:pPr>
              <a:defRPr/>
            </a:pPr>
            <a:fld id="{E6BDA7BD-7B85-45D5-8244-91A3664FA62D}" type="datetime1">
              <a:rPr lang="en-GB"/>
              <a:pPr>
                <a:defRPr/>
              </a:pPr>
              <a:t>23/11/2015</a:t>
            </a:fld>
            <a:endParaRPr lang="en-GB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8"/>
            <a:ext cx="5438140" cy="446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0092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-8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4" y="9430092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-84" charset="-128"/>
              </a:defRPr>
            </a:lvl1pPr>
          </a:lstStyle>
          <a:p>
            <a:pPr>
              <a:defRPr/>
            </a:pPr>
            <a:fld id="{467F5A87-DA86-4D14-B064-0E772532DF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4492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4"/>
          <p:cNvSpPr>
            <a:spLocks/>
          </p:cNvSpPr>
          <p:nvPr/>
        </p:nvSpPr>
        <p:spPr bwMode="auto">
          <a:xfrm>
            <a:off x="-6351" y="0"/>
            <a:ext cx="9163051" cy="6858000"/>
          </a:xfrm>
          <a:custGeom>
            <a:avLst/>
            <a:gdLst>
              <a:gd name="T0" fmla="*/ 0 w 5772"/>
              <a:gd name="T1" fmla="*/ 0 h 4320"/>
              <a:gd name="T2" fmla="*/ 2147483647 w 5772"/>
              <a:gd name="T3" fmla="*/ 0 h 4320"/>
              <a:gd name="T4" fmla="*/ 2147483647 w 5772"/>
              <a:gd name="T5" fmla="*/ 2147483647 h 4320"/>
              <a:gd name="T6" fmla="*/ 2147483647 w 5772"/>
              <a:gd name="T7" fmla="*/ 2147483647 h 4320"/>
              <a:gd name="T8" fmla="*/ 2147483647 w 5772"/>
              <a:gd name="T9" fmla="*/ 2147483647 h 4320"/>
              <a:gd name="T10" fmla="*/ 2147483647 w 5772"/>
              <a:gd name="T11" fmla="*/ 2147483647 h 4320"/>
              <a:gd name="T12" fmla="*/ 0 w 5772"/>
              <a:gd name="T13" fmla="*/ 2147483647 h 4320"/>
              <a:gd name="T14" fmla="*/ 0 w 5772"/>
              <a:gd name="T15" fmla="*/ 0 h 432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72" h="4320">
                <a:moveTo>
                  <a:pt x="0" y="0"/>
                </a:moveTo>
                <a:lnTo>
                  <a:pt x="5772" y="0"/>
                </a:lnTo>
                <a:lnTo>
                  <a:pt x="5772" y="4320"/>
                </a:lnTo>
                <a:lnTo>
                  <a:pt x="4761" y="4318"/>
                </a:lnTo>
                <a:lnTo>
                  <a:pt x="5552" y="594"/>
                </a:lnTo>
                <a:lnTo>
                  <a:pt x="4395" y="288"/>
                </a:lnTo>
                <a:lnTo>
                  <a:pt x="0" y="28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tx2"/>
              </a:gs>
            </a:gsLst>
            <a:lin ang="18900000" scaled="1"/>
          </a:gra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5" name="Picture 16" descr="Big PageTop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091" y="173038"/>
            <a:ext cx="20605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9888" y="3159125"/>
            <a:ext cx="8305800" cy="2047875"/>
          </a:xfrm>
        </p:spPr>
        <p:txBody>
          <a:bodyPr anchor="t"/>
          <a:lstStyle>
            <a:lvl1pPr>
              <a:lnSpc>
                <a:spcPts val="7800"/>
              </a:lnSpc>
              <a:defRPr sz="7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9263" y="5429252"/>
            <a:ext cx="7110412" cy="314325"/>
          </a:xfrm>
        </p:spPr>
        <p:txBody>
          <a:bodyPr/>
          <a:lstStyle>
            <a:lvl1pPr marL="0" indent="0">
              <a:lnSpc>
                <a:spcPts val="2300"/>
              </a:lnSpc>
              <a:spcAft>
                <a:spcPct val="0"/>
              </a:spcAft>
              <a:buFontTx/>
              <a:buNone/>
              <a:defRPr sz="2200" i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 altLang="en-US" noProof="0" smtClean="0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27037" y="6534151"/>
            <a:ext cx="2895600" cy="158750"/>
          </a:xfrm>
        </p:spPr>
        <p:txBody>
          <a:bodyPr/>
          <a:lstStyle>
            <a:lvl1pPr defTabSz="457200" eaLnBrk="1" hangingPunct="1">
              <a:defRPr>
                <a:solidFill>
                  <a:srgbClr val="808080"/>
                </a:solidFill>
              </a:defRPr>
            </a:lvl1pPr>
          </a:lstStyle>
          <a:p>
            <a:pPr>
              <a:defRPr/>
            </a:pPr>
            <a:r>
              <a:rPr lang="en-GB" altLang="en-US"/>
              <a:t>Presentation title to go here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534401" y="6534151"/>
            <a:ext cx="346075" cy="158750"/>
          </a:xfrm>
        </p:spPr>
        <p:txBody>
          <a:bodyPr/>
          <a:lstStyle>
            <a:lvl1pPr defTabSz="457200"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94EBBD2-E072-49A1-899F-31E29548B52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2"/>
          </p:nvPr>
        </p:nvSpPr>
        <p:spPr>
          <a:xfrm>
            <a:off x="449263" y="5786440"/>
            <a:ext cx="7110412" cy="360362"/>
          </a:xfrm>
        </p:spPr>
        <p:txBody>
          <a:bodyPr/>
          <a:lstStyle>
            <a:lvl1pPr defTabSz="457200" eaLnBrk="1" hangingPunct="1">
              <a:lnSpc>
                <a:spcPts val="2300"/>
              </a:lnSpc>
              <a:defRPr sz="2200" i="1">
                <a:solidFill>
                  <a:srgbClr val="808080"/>
                </a:solidFill>
              </a:defRPr>
            </a:lvl1pPr>
          </a:lstStyle>
          <a:p>
            <a:pPr>
              <a:defRPr/>
            </a:pPr>
            <a:r>
              <a:rPr lang="en-GB" altLang="en-US"/>
              <a:t>Date 17.02.14</a:t>
            </a:r>
          </a:p>
        </p:txBody>
      </p:sp>
    </p:spTree>
    <p:extLst>
      <p:ext uri="{BB962C8B-B14F-4D97-AF65-F5344CB8AC3E}">
        <p14:creationId xmlns:p14="http://schemas.microsoft.com/office/powerpoint/2010/main" val="3398093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1" hangingPunct="1">
              <a:defRPr/>
            </a:lvl1pPr>
          </a:lstStyle>
          <a:p>
            <a:pPr>
              <a:defRPr/>
            </a:pPr>
            <a:r>
              <a:rPr lang="en-GB" altLang="en-US"/>
              <a:t>Date 17.02.14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1" hangingPunct="1">
              <a:defRPr/>
            </a:lvl1pPr>
          </a:lstStyle>
          <a:p>
            <a:pPr>
              <a:defRPr/>
            </a:pPr>
            <a:r>
              <a:rPr lang="en-GB" altLang="en-US"/>
              <a:t>Presentation title to go here</a:t>
            </a:r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eaLnBrk="1" hangingPunct="1">
              <a:defRPr/>
            </a:lvl1pPr>
          </a:lstStyle>
          <a:p>
            <a:pPr>
              <a:defRPr/>
            </a:pPr>
            <a:fld id="{9157D9A3-C7BF-4252-8422-A53732C0E56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73967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9" y="601664"/>
            <a:ext cx="2068512" cy="5686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7513" y="601664"/>
            <a:ext cx="6054725" cy="5686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1" hangingPunct="1">
              <a:defRPr/>
            </a:lvl1pPr>
          </a:lstStyle>
          <a:p>
            <a:pPr>
              <a:defRPr/>
            </a:pPr>
            <a:r>
              <a:rPr lang="en-GB" altLang="en-US"/>
              <a:t>Date 17.02.14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1" hangingPunct="1">
              <a:defRPr/>
            </a:lvl1pPr>
          </a:lstStyle>
          <a:p>
            <a:pPr>
              <a:defRPr/>
            </a:pPr>
            <a:r>
              <a:rPr lang="en-GB" altLang="en-US"/>
              <a:t>Presentation title to go here</a:t>
            </a:r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eaLnBrk="1" hangingPunct="1">
              <a:defRPr/>
            </a:lvl1pPr>
          </a:lstStyle>
          <a:p>
            <a:pPr>
              <a:defRPr/>
            </a:pPr>
            <a:fld id="{4A0CA159-0044-4D43-9973-7C74F1517AC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6954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WR-Logo-Dark-Bl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27" y="6445250"/>
            <a:ext cx="29337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379415" y="379415"/>
            <a:ext cx="8374063" cy="5864225"/>
            <a:chOff x="239" y="239"/>
            <a:chExt cx="5275" cy="3694"/>
          </a:xfrm>
        </p:grpSpPr>
        <p:sp>
          <p:nvSpPr>
            <p:cNvPr id="6" name="AutoShape 11"/>
            <p:cNvSpPr>
              <a:spLocks noChangeArrowheads="1"/>
            </p:cNvSpPr>
            <p:nvPr userDrawn="1"/>
          </p:nvSpPr>
          <p:spPr bwMode="auto">
            <a:xfrm>
              <a:off x="239" y="239"/>
              <a:ext cx="5275" cy="3519"/>
            </a:xfrm>
            <a:prstGeom prst="roundRect">
              <a:avLst>
                <a:gd name="adj" fmla="val 3866"/>
              </a:avLst>
            </a:prstGeom>
            <a:noFill/>
            <a:ln w="28575">
              <a:solidFill>
                <a:srgbClr val="F4971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7" name="AutoShape 12"/>
            <p:cNvSpPr>
              <a:spLocks noChangeArrowheads="1"/>
            </p:cNvSpPr>
            <p:nvPr userDrawn="1"/>
          </p:nvSpPr>
          <p:spPr bwMode="auto">
            <a:xfrm rot="10800000">
              <a:off x="4805" y="3758"/>
              <a:ext cx="197" cy="175"/>
            </a:xfrm>
            <a:prstGeom prst="rtTriangle">
              <a:avLst/>
            </a:prstGeom>
            <a:noFill/>
            <a:ln w="28575">
              <a:solidFill>
                <a:srgbClr val="F4971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8" name="Line 13"/>
            <p:cNvSpPr>
              <a:spLocks noChangeShapeType="1"/>
            </p:cNvSpPr>
            <p:nvPr userDrawn="1"/>
          </p:nvSpPr>
          <p:spPr bwMode="auto">
            <a:xfrm>
              <a:off x="4833" y="3758"/>
              <a:ext cx="162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Line 14"/>
            <p:cNvSpPr>
              <a:spLocks noChangeShapeType="1"/>
            </p:cNvSpPr>
            <p:nvPr userDrawn="1"/>
          </p:nvSpPr>
          <p:spPr bwMode="auto">
            <a:xfrm>
              <a:off x="4778" y="3706"/>
              <a:ext cx="165" cy="14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333378" y="6448427"/>
            <a:ext cx="56197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75447ED3-2296-449B-8C66-6071C9316166}" type="slidenum">
              <a:rPr lang="en-GB" sz="1200" smtClean="0">
                <a:solidFill>
                  <a:prstClr val="black"/>
                </a:solidFill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GB" sz="1200" smtClean="0">
              <a:solidFill>
                <a:prstClr val="black"/>
              </a:solidFill>
            </a:endParaRPr>
          </a:p>
        </p:txBody>
      </p:sp>
      <p:sp>
        <p:nvSpPr>
          <p:cNvPr id="8195" name="Title Placeholder 1"/>
          <p:cNvSpPr>
            <a:spLocks noGrp="1"/>
          </p:cNvSpPr>
          <p:nvPr>
            <p:ph type="ctrTitle"/>
          </p:nvPr>
        </p:nvSpPr>
        <p:spPr>
          <a:xfrm>
            <a:off x="696913" y="2622552"/>
            <a:ext cx="7772400" cy="1470025"/>
          </a:xfrm>
        </p:spPr>
        <p:txBody>
          <a:bodyPr/>
          <a:lstStyle>
            <a:lvl1pPr>
              <a:defRPr sz="5400" smtClean="0">
                <a:latin typeface="Calibri" pitchFamily="34" charset="0"/>
                <a:ea typeface="ＭＳ Ｐゴシック" pitchFamily="-84" charset="-128"/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8196" name="Text Placeholder 2"/>
          <p:cNvSpPr>
            <a:spLocks noGrp="1"/>
          </p:cNvSpPr>
          <p:nvPr>
            <p:ph type="subTitle" idx="1"/>
          </p:nvPr>
        </p:nvSpPr>
        <p:spPr>
          <a:xfrm>
            <a:off x="696913" y="4246563"/>
            <a:ext cx="6400800" cy="1752600"/>
          </a:xfrm>
        </p:spPr>
        <p:txBody>
          <a:bodyPr/>
          <a:lstStyle>
            <a:lvl1pPr marL="0" indent="0">
              <a:buFont typeface="Arial" pitchFamily="34" charset="0"/>
              <a:buNone/>
              <a:defRPr sz="3200" smtClean="0">
                <a:solidFill>
                  <a:srgbClr val="F49712"/>
                </a:solidFill>
                <a:latin typeface="Calibri" pitchFamily="34" charset="0"/>
                <a:ea typeface="ＭＳ Ｐゴシック" pitchFamily="-84" charset="-128"/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68404448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379415" y="379415"/>
            <a:ext cx="8374063" cy="5864225"/>
            <a:chOff x="239" y="239"/>
            <a:chExt cx="5275" cy="3694"/>
          </a:xfrm>
        </p:grpSpPr>
        <p:sp>
          <p:nvSpPr>
            <p:cNvPr id="6" name="AutoShape 6"/>
            <p:cNvSpPr>
              <a:spLocks noChangeArrowheads="1"/>
            </p:cNvSpPr>
            <p:nvPr userDrawn="1"/>
          </p:nvSpPr>
          <p:spPr bwMode="auto">
            <a:xfrm>
              <a:off x="239" y="239"/>
              <a:ext cx="5275" cy="3519"/>
            </a:xfrm>
            <a:prstGeom prst="roundRect">
              <a:avLst>
                <a:gd name="adj" fmla="val 3866"/>
              </a:avLst>
            </a:prstGeom>
            <a:noFill/>
            <a:ln w="28575">
              <a:solidFill>
                <a:srgbClr val="F4971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7" name="AutoShape 7"/>
            <p:cNvSpPr>
              <a:spLocks noChangeArrowheads="1"/>
            </p:cNvSpPr>
            <p:nvPr userDrawn="1"/>
          </p:nvSpPr>
          <p:spPr bwMode="auto">
            <a:xfrm rot="10800000">
              <a:off x="4805" y="3758"/>
              <a:ext cx="197" cy="175"/>
            </a:xfrm>
            <a:prstGeom prst="rtTriangle">
              <a:avLst/>
            </a:prstGeom>
            <a:noFill/>
            <a:ln w="28575">
              <a:solidFill>
                <a:srgbClr val="F4971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8" name="Line 8"/>
            <p:cNvSpPr>
              <a:spLocks noChangeShapeType="1"/>
            </p:cNvSpPr>
            <p:nvPr userDrawn="1"/>
          </p:nvSpPr>
          <p:spPr bwMode="auto">
            <a:xfrm>
              <a:off x="4833" y="3758"/>
              <a:ext cx="162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Line 9"/>
            <p:cNvSpPr>
              <a:spLocks noChangeShapeType="1"/>
            </p:cNvSpPr>
            <p:nvPr userDrawn="1"/>
          </p:nvSpPr>
          <p:spPr bwMode="auto">
            <a:xfrm>
              <a:off x="4778" y="3706"/>
              <a:ext cx="165" cy="14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0" name="Picture 11" descr="SWR-Logo-Dark-Bl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6448425"/>
            <a:ext cx="29337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SWR-Logo-Dark-Bl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27" y="6446838"/>
            <a:ext cx="29337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333378" y="6448427"/>
            <a:ext cx="56197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  <a:defRPr/>
            </a:pPr>
            <a:fld id="{697B090D-D16F-4972-B0AB-45E5E59D4FB7}" type="slidenum">
              <a:rPr lang="en-GB" sz="1200" smtClean="0">
                <a:solidFill>
                  <a:prstClr val="black"/>
                </a:solidFill>
              </a:rPr>
              <a:pPr defTabSz="914400" eaLnBrk="1" hangingPunct="1">
                <a:spcBef>
                  <a:spcPct val="50000"/>
                </a:spcBef>
                <a:defRPr/>
              </a:pPr>
              <a:t>‹#›</a:t>
            </a:fld>
            <a:endParaRPr lang="en-GB" sz="1200" smtClean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14376" y="1431925"/>
            <a:ext cx="7705163" cy="4202756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354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827088"/>
            <a:ext cx="7269163" cy="431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9750" y="1841501"/>
            <a:ext cx="3557588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9741" y="1841501"/>
            <a:ext cx="3559175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488113" y="6559550"/>
            <a:ext cx="2133600" cy="1793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/>
              </a:defRPr>
            </a:lvl1pPr>
          </a:lstStyle>
          <a:p>
            <a:pPr>
              <a:defRPr/>
            </a:pPr>
            <a:fld id="{B82DD08D-F52E-4D15-8928-3CFB782B7B8E}" type="datetime5">
              <a:rPr lang="en-GB" altLang="en-US"/>
              <a:pPr>
                <a:defRPr/>
              </a:pPr>
              <a:t>23-Nov-15</a:t>
            </a:fld>
            <a:endParaRPr lang="en-GB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39751" y="233365"/>
            <a:ext cx="4318000" cy="1793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01090" y="6559550"/>
            <a:ext cx="144463" cy="1793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/>
              </a:defRPr>
            </a:lvl1pPr>
          </a:lstStyle>
          <a:p>
            <a:pPr>
              <a:defRPr/>
            </a:pPr>
            <a:fld id="{931FA4C0-8647-403B-8F78-EF7E98B097A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17685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1" hangingPunct="1">
              <a:defRPr/>
            </a:lvl1pPr>
          </a:lstStyle>
          <a:p>
            <a:pPr>
              <a:defRPr/>
            </a:pPr>
            <a:r>
              <a:rPr lang="en-GB" altLang="en-US"/>
              <a:t>Date 17.02.14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1" hangingPunct="1">
              <a:defRPr/>
            </a:lvl1pPr>
          </a:lstStyle>
          <a:p>
            <a:pPr>
              <a:defRPr/>
            </a:pPr>
            <a:r>
              <a:rPr lang="en-GB" altLang="en-US"/>
              <a:t>Presentation title to go here</a:t>
            </a:r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eaLnBrk="1" hangingPunct="1">
              <a:defRPr/>
            </a:lvl1pPr>
          </a:lstStyle>
          <a:p>
            <a:pPr>
              <a:defRPr/>
            </a:pPr>
            <a:fld id="{C7AD4793-152F-43E1-B445-967348591A7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18496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1" hangingPunct="1">
              <a:defRPr/>
            </a:lvl1pPr>
          </a:lstStyle>
          <a:p>
            <a:pPr>
              <a:defRPr/>
            </a:pPr>
            <a:r>
              <a:rPr lang="en-GB" altLang="en-US"/>
              <a:t>Date 17.02.14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1" hangingPunct="1">
              <a:defRPr/>
            </a:lvl1pPr>
          </a:lstStyle>
          <a:p>
            <a:pPr>
              <a:defRPr/>
            </a:pPr>
            <a:r>
              <a:rPr lang="en-GB" altLang="en-US"/>
              <a:t>Presentation title to go here</a:t>
            </a:r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eaLnBrk="1" hangingPunct="1">
              <a:defRPr/>
            </a:lvl1pPr>
          </a:lstStyle>
          <a:p>
            <a:pPr>
              <a:defRPr/>
            </a:pPr>
            <a:fld id="{27477DE6-CC98-4A01-8A86-DAB3BE1EBF7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85695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265" y="1792288"/>
            <a:ext cx="4044951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6" y="1792288"/>
            <a:ext cx="4046537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1" hangingPunct="1">
              <a:defRPr/>
            </a:lvl1pPr>
          </a:lstStyle>
          <a:p>
            <a:pPr>
              <a:defRPr/>
            </a:pPr>
            <a:r>
              <a:rPr lang="en-GB" altLang="en-US"/>
              <a:t>Date 17.02.14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1" hangingPunct="1">
              <a:defRPr/>
            </a:lvl1pPr>
          </a:lstStyle>
          <a:p>
            <a:pPr>
              <a:defRPr/>
            </a:pPr>
            <a:r>
              <a:rPr lang="en-GB" altLang="en-US"/>
              <a:t>Presentation title to go here</a:t>
            </a:r>
          </a:p>
        </p:txBody>
      </p:sp>
      <p:sp>
        <p:nvSpPr>
          <p:cNvPr id="7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eaLnBrk="1" hangingPunct="1">
              <a:defRPr/>
            </a:lvl1pPr>
          </a:lstStyle>
          <a:p>
            <a:pPr>
              <a:defRPr/>
            </a:pPr>
            <a:fld id="{7AA29598-0AAF-41F6-A3A6-E7C06B0D1C7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1683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1" hangingPunct="1">
              <a:defRPr/>
            </a:lvl1pPr>
          </a:lstStyle>
          <a:p>
            <a:pPr>
              <a:defRPr/>
            </a:pPr>
            <a:r>
              <a:rPr lang="en-GB" altLang="en-US"/>
              <a:t>Date 17.02.14</a:t>
            </a:r>
          </a:p>
        </p:txBody>
      </p:sp>
      <p:sp>
        <p:nvSpPr>
          <p:cNvPr id="8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1" hangingPunct="1">
              <a:defRPr/>
            </a:lvl1pPr>
          </a:lstStyle>
          <a:p>
            <a:pPr>
              <a:defRPr/>
            </a:pPr>
            <a:r>
              <a:rPr lang="en-GB" altLang="en-US"/>
              <a:t>Presentation title to go here</a:t>
            </a:r>
          </a:p>
        </p:txBody>
      </p:sp>
      <p:sp>
        <p:nvSpPr>
          <p:cNvPr id="9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eaLnBrk="1" hangingPunct="1">
              <a:defRPr/>
            </a:lvl1pPr>
          </a:lstStyle>
          <a:p>
            <a:pPr>
              <a:defRPr/>
            </a:pPr>
            <a:fld id="{177F93B4-56F3-4BD3-B3DC-0C2507F729A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19071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1" hangingPunct="1">
              <a:defRPr/>
            </a:lvl1pPr>
          </a:lstStyle>
          <a:p>
            <a:pPr>
              <a:defRPr/>
            </a:pPr>
            <a:r>
              <a:rPr lang="en-GB" altLang="en-US"/>
              <a:t>Date 17.02.14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1" hangingPunct="1">
              <a:defRPr/>
            </a:lvl1pPr>
          </a:lstStyle>
          <a:p>
            <a:pPr>
              <a:defRPr/>
            </a:pPr>
            <a:r>
              <a:rPr lang="en-GB" altLang="en-US"/>
              <a:t>Presentation title to go here</a:t>
            </a:r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eaLnBrk="1" hangingPunct="1">
              <a:defRPr/>
            </a:lvl1pPr>
          </a:lstStyle>
          <a:p>
            <a:pPr>
              <a:defRPr/>
            </a:pPr>
            <a:fld id="{22322ADA-3345-4934-800A-CFDFFE9B51D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82136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1" hangingPunct="1">
              <a:defRPr/>
            </a:lvl1pPr>
          </a:lstStyle>
          <a:p>
            <a:pPr>
              <a:defRPr/>
            </a:pPr>
            <a:r>
              <a:rPr lang="en-GB" altLang="en-US"/>
              <a:t>Date 17.02.14</a:t>
            </a:r>
          </a:p>
        </p:txBody>
      </p:sp>
      <p:sp>
        <p:nvSpPr>
          <p:cNvPr id="3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1" hangingPunct="1">
              <a:defRPr/>
            </a:lvl1pPr>
          </a:lstStyle>
          <a:p>
            <a:pPr>
              <a:defRPr/>
            </a:pPr>
            <a:r>
              <a:rPr lang="en-GB" altLang="en-US"/>
              <a:t>Presentation title to go here</a:t>
            </a:r>
          </a:p>
        </p:txBody>
      </p:sp>
      <p:sp>
        <p:nvSpPr>
          <p:cNvPr id="4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eaLnBrk="1" hangingPunct="1">
              <a:defRPr/>
            </a:lvl1pPr>
          </a:lstStyle>
          <a:p>
            <a:pPr>
              <a:defRPr/>
            </a:pPr>
            <a:fld id="{646EC27C-BB7B-4D03-8C75-D89302B868A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52569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1" hangingPunct="1">
              <a:defRPr/>
            </a:lvl1pPr>
          </a:lstStyle>
          <a:p>
            <a:pPr>
              <a:defRPr/>
            </a:pPr>
            <a:r>
              <a:rPr lang="en-GB" altLang="en-US"/>
              <a:t>Date 17.02.14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1" hangingPunct="1">
              <a:defRPr/>
            </a:lvl1pPr>
          </a:lstStyle>
          <a:p>
            <a:pPr>
              <a:defRPr/>
            </a:pPr>
            <a:r>
              <a:rPr lang="en-GB" altLang="en-US"/>
              <a:t>Presentation title to go here</a:t>
            </a:r>
          </a:p>
        </p:txBody>
      </p:sp>
      <p:sp>
        <p:nvSpPr>
          <p:cNvPr id="7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eaLnBrk="1" hangingPunct="1">
              <a:defRPr/>
            </a:lvl1pPr>
          </a:lstStyle>
          <a:p>
            <a:pPr>
              <a:defRPr/>
            </a:pPr>
            <a:fld id="{6380901E-825F-43CB-BCC5-78E0A96F472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92148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1" hangingPunct="1">
              <a:defRPr/>
            </a:lvl1pPr>
          </a:lstStyle>
          <a:p>
            <a:pPr>
              <a:defRPr/>
            </a:pPr>
            <a:r>
              <a:rPr lang="en-GB" altLang="en-US"/>
              <a:t>Date 17.02.14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1" hangingPunct="1">
              <a:defRPr/>
            </a:lvl1pPr>
          </a:lstStyle>
          <a:p>
            <a:pPr>
              <a:defRPr/>
            </a:pPr>
            <a:r>
              <a:rPr lang="en-GB" altLang="en-US"/>
              <a:t>Presentation title to go here</a:t>
            </a:r>
          </a:p>
        </p:txBody>
      </p:sp>
      <p:sp>
        <p:nvSpPr>
          <p:cNvPr id="7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eaLnBrk="1" hangingPunct="1">
              <a:defRPr/>
            </a:lvl1pPr>
          </a:lstStyle>
          <a:p>
            <a:pPr>
              <a:defRPr/>
            </a:pPr>
            <a:fld id="{7D686E36-B59F-4369-BDD9-34EC313FEC8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22192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36"/>
          <p:cNvSpPr>
            <a:spLocks/>
          </p:cNvSpPr>
          <p:nvPr/>
        </p:nvSpPr>
        <p:spPr bwMode="auto">
          <a:xfrm>
            <a:off x="-6351" y="457202"/>
            <a:ext cx="8923339" cy="944563"/>
          </a:xfrm>
          <a:custGeom>
            <a:avLst/>
            <a:gdLst>
              <a:gd name="T0" fmla="*/ 0 w 5621"/>
              <a:gd name="T1" fmla="*/ 0 h 595"/>
              <a:gd name="T2" fmla="*/ 2147483647 w 5621"/>
              <a:gd name="T3" fmla="*/ 0 h 595"/>
              <a:gd name="T4" fmla="*/ 2147483647 w 5621"/>
              <a:gd name="T5" fmla="*/ 2147483647 h 595"/>
              <a:gd name="T6" fmla="*/ 0 w 5621"/>
              <a:gd name="T7" fmla="*/ 2147483647 h 595"/>
              <a:gd name="T8" fmla="*/ 0 w 5621"/>
              <a:gd name="T9" fmla="*/ 0 h 5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21" h="595">
                <a:moveTo>
                  <a:pt x="0" y="0"/>
                </a:moveTo>
                <a:lnTo>
                  <a:pt x="5621" y="0"/>
                </a:lnTo>
                <a:lnTo>
                  <a:pt x="5488" y="589"/>
                </a:lnTo>
                <a:lnTo>
                  <a:pt x="0" y="595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2051" name="Picture 18" descr="PageTop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02" y="307976"/>
            <a:ext cx="1047751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9264" y="1792288"/>
            <a:ext cx="8243887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60436" name="Rectangle 2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4027" y="6540500"/>
            <a:ext cx="8667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 eaLnBrk="0" hangingPunct="0">
              <a:defRPr sz="800">
                <a:solidFill>
                  <a:srgbClr val="005172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r>
              <a:rPr lang="en-GB" altLang="en-US"/>
              <a:t>Date 17.02.14</a:t>
            </a:r>
          </a:p>
        </p:txBody>
      </p:sp>
      <p:sp>
        <p:nvSpPr>
          <p:cNvPr id="60437" name="Rectangle 2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76364" y="6540500"/>
            <a:ext cx="700563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 eaLnBrk="0" hangingPunct="0">
              <a:defRPr sz="800">
                <a:solidFill>
                  <a:srgbClr val="005172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r>
              <a:rPr lang="en-GB" altLang="en-US"/>
              <a:t>Presentation title to go here</a:t>
            </a:r>
          </a:p>
        </p:txBody>
      </p:sp>
      <p:sp>
        <p:nvSpPr>
          <p:cNvPr id="60438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9966" y="6540500"/>
            <a:ext cx="4460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 eaLnBrk="0" hangingPunct="0">
              <a:defRPr sz="800">
                <a:solidFill>
                  <a:srgbClr val="005172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fld id="{346ACD67-B955-4EBB-848A-6A44E724031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2056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417514" y="601665"/>
            <a:ext cx="8267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58" r:id="rId1"/>
    <p:sldLayoutId id="2147485459" r:id="rId2"/>
    <p:sldLayoutId id="2147485460" r:id="rId3"/>
    <p:sldLayoutId id="2147485461" r:id="rId4"/>
    <p:sldLayoutId id="2147485462" r:id="rId5"/>
    <p:sldLayoutId id="2147485463" r:id="rId6"/>
    <p:sldLayoutId id="2147485464" r:id="rId7"/>
    <p:sldLayoutId id="2147485465" r:id="rId8"/>
    <p:sldLayoutId id="2147485466" r:id="rId9"/>
    <p:sldLayoutId id="2147485467" r:id="rId10"/>
    <p:sldLayoutId id="2147485468" r:id="rId11"/>
  </p:sldLayoutIdLst>
  <p:hf hdr="0" ftr="0" dt="0"/>
  <p:txStyles>
    <p:titleStyle>
      <a:lvl1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600" i="1">
          <a:solidFill>
            <a:srgbClr val="00517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600" i="1">
          <a:solidFill>
            <a:srgbClr val="005172"/>
          </a:solidFill>
          <a:latin typeface="Arial" charset="0"/>
        </a:defRPr>
      </a:lvl2pPr>
      <a:lvl3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600" i="1">
          <a:solidFill>
            <a:srgbClr val="005172"/>
          </a:solidFill>
          <a:latin typeface="Arial" charset="0"/>
        </a:defRPr>
      </a:lvl3pPr>
      <a:lvl4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600" i="1">
          <a:solidFill>
            <a:srgbClr val="005172"/>
          </a:solidFill>
          <a:latin typeface="Arial" charset="0"/>
        </a:defRPr>
      </a:lvl4pPr>
      <a:lvl5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600" i="1">
          <a:solidFill>
            <a:srgbClr val="005172"/>
          </a:solidFill>
          <a:latin typeface="Arial" charset="0"/>
        </a:defRPr>
      </a:lvl5pPr>
      <a:lvl6pPr marL="457200" algn="l" rtl="0" fontAlgn="base">
        <a:lnSpc>
          <a:spcPts val="3800"/>
        </a:lnSpc>
        <a:spcBef>
          <a:spcPct val="0"/>
        </a:spcBef>
        <a:spcAft>
          <a:spcPct val="0"/>
        </a:spcAft>
        <a:defRPr sz="3600" i="1">
          <a:solidFill>
            <a:srgbClr val="005172"/>
          </a:solidFill>
          <a:latin typeface="Arial" charset="0"/>
        </a:defRPr>
      </a:lvl6pPr>
      <a:lvl7pPr marL="914400" algn="l" rtl="0" fontAlgn="base">
        <a:lnSpc>
          <a:spcPts val="3800"/>
        </a:lnSpc>
        <a:spcBef>
          <a:spcPct val="0"/>
        </a:spcBef>
        <a:spcAft>
          <a:spcPct val="0"/>
        </a:spcAft>
        <a:defRPr sz="3600" i="1">
          <a:solidFill>
            <a:srgbClr val="005172"/>
          </a:solidFill>
          <a:latin typeface="Arial" charset="0"/>
        </a:defRPr>
      </a:lvl7pPr>
      <a:lvl8pPr marL="1371600" algn="l" rtl="0" fontAlgn="base">
        <a:lnSpc>
          <a:spcPts val="3800"/>
        </a:lnSpc>
        <a:spcBef>
          <a:spcPct val="0"/>
        </a:spcBef>
        <a:spcAft>
          <a:spcPct val="0"/>
        </a:spcAft>
        <a:defRPr sz="3600" i="1">
          <a:solidFill>
            <a:srgbClr val="005172"/>
          </a:solidFill>
          <a:latin typeface="Arial" charset="0"/>
        </a:defRPr>
      </a:lvl8pPr>
      <a:lvl9pPr marL="1828800" algn="l" rtl="0" fontAlgn="base">
        <a:lnSpc>
          <a:spcPts val="3800"/>
        </a:lnSpc>
        <a:spcBef>
          <a:spcPct val="0"/>
        </a:spcBef>
        <a:spcAft>
          <a:spcPct val="0"/>
        </a:spcAft>
        <a:defRPr sz="3600" i="1">
          <a:solidFill>
            <a:srgbClr val="005172"/>
          </a:solidFill>
          <a:latin typeface="Arial" charset="0"/>
        </a:defRPr>
      </a:lvl9pPr>
    </p:titleStyle>
    <p:bodyStyle>
      <a:lvl1pPr marL="187325" indent="-187325" algn="l" rtl="0" eaLnBrk="0" fontAlgn="base" hangingPunct="0">
        <a:lnSpc>
          <a:spcPts val="1600"/>
        </a:lnSpc>
        <a:spcBef>
          <a:spcPct val="0"/>
        </a:spcBef>
        <a:spcAft>
          <a:spcPts val="1400"/>
        </a:spcAft>
        <a:buChar char="•"/>
        <a:defRPr sz="1500">
          <a:solidFill>
            <a:schemeClr val="accent1"/>
          </a:solidFill>
          <a:latin typeface="+mn-lt"/>
          <a:ea typeface="+mn-ea"/>
          <a:cs typeface="+mn-cs"/>
        </a:defRPr>
      </a:lvl1pPr>
      <a:lvl2pPr marL="569913" indent="-192088" algn="l" rtl="0" eaLnBrk="0" fontAlgn="base" hangingPunct="0">
        <a:lnSpc>
          <a:spcPts val="1600"/>
        </a:lnSpc>
        <a:spcBef>
          <a:spcPct val="0"/>
        </a:spcBef>
        <a:spcAft>
          <a:spcPts val="1400"/>
        </a:spcAft>
        <a:buChar char="–"/>
        <a:defRPr sz="1500">
          <a:solidFill>
            <a:schemeClr val="accent1"/>
          </a:solidFill>
          <a:latin typeface="+mn-lt"/>
        </a:defRPr>
      </a:lvl2pPr>
      <a:lvl3pPr marL="952500" indent="-192088" algn="l" rtl="0" eaLnBrk="0" fontAlgn="base" hangingPunct="0">
        <a:lnSpc>
          <a:spcPts val="1600"/>
        </a:lnSpc>
        <a:spcBef>
          <a:spcPct val="0"/>
        </a:spcBef>
        <a:spcAft>
          <a:spcPts val="1400"/>
        </a:spcAft>
        <a:buChar char="•"/>
        <a:defRPr sz="1500">
          <a:solidFill>
            <a:schemeClr val="accent1"/>
          </a:solidFill>
          <a:latin typeface="+mn-lt"/>
        </a:defRPr>
      </a:lvl3pPr>
      <a:lvl4pPr marL="1335088" indent="-192088" algn="l" rtl="0" eaLnBrk="0" fontAlgn="base" hangingPunct="0">
        <a:lnSpc>
          <a:spcPts val="1600"/>
        </a:lnSpc>
        <a:spcBef>
          <a:spcPct val="0"/>
        </a:spcBef>
        <a:spcAft>
          <a:spcPts val="1400"/>
        </a:spcAft>
        <a:buChar char="–"/>
        <a:defRPr sz="1500">
          <a:solidFill>
            <a:schemeClr val="accent1"/>
          </a:solidFill>
          <a:latin typeface="+mn-lt"/>
        </a:defRPr>
      </a:lvl4pPr>
      <a:lvl5pPr marL="1717675" indent="-192088" algn="l" rtl="0" eaLnBrk="0" fontAlgn="base" hangingPunct="0">
        <a:lnSpc>
          <a:spcPts val="1600"/>
        </a:lnSpc>
        <a:spcBef>
          <a:spcPct val="0"/>
        </a:spcBef>
        <a:spcAft>
          <a:spcPts val="1400"/>
        </a:spcAft>
        <a:buChar char="»"/>
        <a:defRPr sz="1500">
          <a:solidFill>
            <a:schemeClr val="accent1"/>
          </a:solidFill>
          <a:latin typeface="+mn-lt"/>
        </a:defRPr>
      </a:lvl5pPr>
      <a:lvl6pPr marL="2174875" indent="-192088" algn="l" rtl="0" fontAlgn="base">
        <a:lnSpc>
          <a:spcPts val="1600"/>
        </a:lnSpc>
        <a:spcBef>
          <a:spcPct val="0"/>
        </a:spcBef>
        <a:spcAft>
          <a:spcPts val="1400"/>
        </a:spcAft>
        <a:buChar char="»"/>
        <a:defRPr sz="1500">
          <a:solidFill>
            <a:schemeClr val="accent1"/>
          </a:solidFill>
          <a:latin typeface="+mn-lt"/>
        </a:defRPr>
      </a:lvl6pPr>
      <a:lvl7pPr marL="2632075" indent="-192088" algn="l" rtl="0" fontAlgn="base">
        <a:lnSpc>
          <a:spcPts val="1600"/>
        </a:lnSpc>
        <a:spcBef>
          <a:spcPct val="0"/>
        </a:spcBef>
        <a:spcAft>
          <a:spcPts val="1400"/>
        </a:spcAft>
        <a:buChar char="»"/>
        <a:defRPr sz="1500">
          <a:solidFill>
            <a:schemeClr val="accent1"/>
          </a:solidFill>
          <a:latin typeface="+mn-lt"/>
        </a:defRPr>
      </a:lvl7pPr>
      <a:lvl8pPr marL="3089275" indent="-192088" algn="l" rtl="0" fontAlgn="base">
        <a:lnSpc>
          <a:spcPts val="1600"/>
        </a:lnSpc>
        <a:spcBef>
          <a:spcPct val="0"/>
        </a:spcBef>
        <a:spcAft>
          <a:spcPts val="1400"/>
        </a:spcAft>
        <a:buChar char="»"/>
        <a:defRPr sz="1500">
          <a:solidFill>
            <a:schemeClr val="accent1"/>
          </a:solidFill>
          <a:latin typeface="+mn-lt"/>
        </a:defRPr>
      </a:lvl8pPr>
      <a:lvl9pPr marL="3546475" indent="-192088" algn="l" rtl="0" fontAlgn="base">
        <a:lnSpc>
          <a:spcPts val="1600"/>
        </a:lnSpc>
        <a:spcBef>
          <a:spcPct val="0"/>
        </a:spcBef>
        <a:spcAft>
          <a:spcPts val="1400"/>
        </a:spcAft>
        <a:buChar char="»"/>
        <a:defRPr sz="15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714376" y="546100"/>
            <a:ext cx="77057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14376" y="1314452"/>
            <a:ext cx="7705725" cy="448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69" r:id="rId1"/>
    <p:sldLayoutId id="2147485470" r:id="rId2"/>
    <p:sldLayoutId id="2147485472" r:id="rId3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400" kern="1200">
          <a:solidFill>
            <a:srgbClr val="002C50"/>
          </a:solidFill>
          <a:latin typeface="Arial" pitchFamily="34" charset="0"/>
          <a:ea typeface="ＭＳ Ｐゴシック" pitchFamily="34" charset="-128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400">
          <a:solidFill>
            <a:srgbClr val="002C50"/>
          </a:solidFill>
          <a:latin typeface="Arial" pitchFamily="34" charset="0"/>
          <a:ea typeface="ＭＳ Ｐゴシック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400">
          <a:solidFill>
            <a:srgbClr val="002C50"/>
          </a:solidFill>
          <a:latin typeface="Arial" pitchFamily="34" charset="0"/>
          <a:ea typeface="ＭＳ Ｐゴシック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400">
          <a:solidFill>
            <a:srgbClr val="002C50"/>
          </a:solidFill>
          <a:latin typeface="Arial" pitchFamily="34" charset="0"/>
          <a:ea typeface="ＭＳ Ｐゴシック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400">
          <a:solidFill>
            <a:srgbClr val="002C50"/>
          </a:solidFill>
          <a:latin typeface="Arial" pitchFamily="34" charset="0"/>
          <a:ea typeface="ＭＳ Ｐゴシック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F49712"/>
        </a:buClr>
        <a:buFont typeface="Arial" pitchFamily="34" charset="0"/>
        <a:buChar char="•"/>
        <a:defRPr sz="2200" kern="1200">
          <a:solidFill>
            <a:srgbClr val="002C50"/>
          </a:solidFill>
          <a:latin typeface="Arial" pitchFamily="34" charset="0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F49712"/>
        </a:buClr>
        <a:buFont typeface="Arial" pitchFamily="34" charset="0"/>
        <a:buChar char="–"/>
        <a:defRPr kern="1200">
          <a:solidFill>
            <a:srgbClr val="002C50"/>
          </a:solidFill>
          <a:latin typeface="Arial" pitchFamily="34" charset="0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49712"/>
        </a:buClr>
        <a:buFont typeface="Arial" pitchFamily="34" charset="0"/>
        <a:buChar char="•"/>
        <a:defRPr kern="1200">
          <a:solidFill>
            <a:srgbClr val="002C50"/>
          </a:solidFill>
          <a:latin typeface="Arial" pitchFamily="34" charset="0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49712"/>
        </a:buClr>
        <a:buFont typeface="Arial" pitchFamily="34" charset="0"/>
        <a:buChar char="–"/>
        <a:defRPr kern="1200">
          <a:solidFill>
            <a:srgbClr val="002C50"/>
          </a:solidFill>
          <a:latin typeface="Arial" pitchFamily="34" charset="0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49712"/>
        </a:buClr>
        <a:buFont typeface="Arial" pitchFamily="34" charset="0"/>
        <a:buChar char="»"/>
        <a:defRPr kern="1200">
          <a:solidFill>
            <a:srgbClr val="002C50"/>
          </a:solidFill>
          <a:latin typeface="Arial" pitchFamily="34" charset="0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251944" y="4362275"/>
            <a:ext cx="2466754" cy="776057"/>
          </a:xfrm>
          <a:prstGeom prst="roundRect">
            <a:avLst/>
          </a:prstGeom>
          <a:solidFill>
            <a:srgbClr val="F4971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014" y="614416"/>
            <a:ext cx="7729895" cy="1033631"/>
          </a:xfrm>
        </p:spPr>
        <p:txBody>
          <a:bodyPr/>
          <a:lstStyle/>
          <a:p>
            <a:r>
              <a:rPr lang="en-GB" sz="3200" b="1" dirty="0" smtClean="0"/>
              <a:t>Looking after each other</a:t>
            </a:r>
            <a:br>
              <a:rPr lang="en-GB" sz="3200" b="1" dirty="0" smtClean="0"/>
            </a:br>
            <a:r>
              <a:rPr lang="en-GB" sz="3200" b="1" dirty="0"/>
              <a:t>	</a:t>
            </a:r>
            <a:r>
              <a:rPr lang="en-GB" sz="3200" b="1" dirty="0" smtClean="0"/>
              <a:t>								 </a:t>
            </a:r>
            <a:r>
              <a:rPr lang="en-GB" sz="3200" dirty="0">
                <a:solidFill>
                  <a:srgbClr val="D60093"/>
                </a:solidFill>
              </a:rPr>
              <a:t>is as easy </a:t>
            </a:r>
            <a:r>
              <a:rPr lang="en-GB" sz="3200" dirty="0" smtClean="0">
                <a:solidFill>
                  <a:srgbClr val="D60093"/>
                </a:solidFill>
              </a:rPr>
              <a:t>as:</a:t>
            </a:r>
            <a:r>
              <a:rPr lang="en-GB" sz="3200" dirty="0">
                <a:solidFill>
                  <a:srgbClr val="D60093"/>
                </a:solidFill>
              </a:rPr>
              <a:t/>
            </a:r>
            <a:br>
              <a:rPr lang="en-GB" sz="3200" dirty="0">
                <a:solidFill>
                  <a:srgbClr val="D60093"/>
                </a:solidFill>
              </a:rPr>
            </a:br>
            <a:endParaRPr lang="en-GB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69726" y="1796913"/>
            <a:ext cx="2466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D60093"/>
                </a:solidFill>
              </a:rPr>
              <a:t>Sharing a cup of tea </a:t>
            </a:r>
            <a:endParaRPr lang="en-GB" sz="1400" dirty="0">
              <a:solidFill>
                <a:srgbClr val="D60093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2075992"/>
              </p:ext>
            </p:extLst>
          </p:nvPr>
        </p:nvGraphicFramePr>
        <p:xfrm>
          <a:off x="3583198" y="2211331"/>
          <a:ext cx="2083982" cy="2949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Acrobat Document" r:id="rId3" imgW="5667480" imgH="8020080" progId="AcroExch.Document.11">
                  <p:embed/>
                </p:oleObj>
              </mc:Choice>
              <mc:Fallback>
                <p:oleObj name="Acrobat Document" r:id="rId3" imgW="5667480" imgH="802008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83198" y="2211331"/>
                        <a:ext cx="2083982" cy="29491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3827759" y="5133422"/>
            <a:ext cx="1743740" cy="22328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763950" y="5122789"/>
            <a:ext cx="19776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Double Click on poster to open</a:t>
            </a:r>
            <a:endParaRPr lang="en-GB" sz="1000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95" y="2166245"/>
            <a:ext cx="2515484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64581" y="4181186"/>
            <a:ext cx="1907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D60093"/>
                </a:solidFill>
              </a:rPr>
              <a:t>Sending a text</a:t>
            </a:r>
            <a:endParaRPr lang="en-GB" sz="1400" dirty="0">
              <a:solidFill>
                <a:srgbClr val="D60093"/>
              </a:solidFill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62" y="4536707"/>
            <a:ext cx="2138280" cy="1203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575972" y="1822762"/>
            <a:ext cx="2112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D60093"/>
                </a:solidFill>
              </a:rPr>
              <a:t>Giving </a:t>
            </a:r>
            <a:r>
              <a:rPr lang="en-GB" sz="1400" dirty="0" err="1" smtClean="0">
                <a:solidFill>
                  <a:srgbClr val="D60093"/>
                </a:solidFill>
              </a:rPr>
              <a:t>Validium’s</a:t>
            </a:r>
            <a:r>
              <a:rPr lang="en-GB" sz="1400" dirty="0" smtClean="0">
                <a:solidFill>
                  <a:srgbClr val="D60093"/>
                </a:solidFill>
              </a:rPr>
              <a:t> number</a:t>
            </a:r>
            <a:endParaRPr lang="en-GB" sz="1400" dirty="0">
              <a:solidFill>
                <a:srgbClr val="D60093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59583" y="1828811"/>
            <a:ext cx="2244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D60093"/>
                </a:solidFill>
              </a:rPr>
              <a:t>Asking “how are  doing?”</a:t>
            </a:r>
            <a:endParaRPr lang="en-GB" sz="1400" dirty="0">
              <a:solidFill>
                <a:srgbClr val="D60093"/>
              </a:solidFill>
            </a:endParaRPr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574" y="2216013"/>
            <a:ext cx="3028950" cy="1286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90164" y="4414532"/>
            <a:ext cx="2052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Don’t go it alone this winter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62104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5172"/>
      </a:accent1>
      <a:accent2>
        <a:srgbClr val="3A9FBE"/>
      </a:accent2>
      <a:accent3>
        <a:srgbClr val="FFFFFF"/>
      </a:accent3>
      <a:accent4>
        <a:srgbClr val="000000"/>
      </a:accent4>
      <a:accent5>
        <a:srgbClr val="AAB3BC"/>
      </a:accent5>
      <a:accent6>
        <a:srgbClr val="3490AC"/>
      </a:accent6>
      <a:hlink>
        <a:srgbClr val="70B6C2"/>
      </a:hlink>
      <a:folHlink>
        <a:srgbClr val="ABD0D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5172"/>
        </a:accent1>
        <a:accent2>
          <a:srgbClr val="3A9FBE"/>
        </a:accent2>
        <a:accent3>
          <a:srgbClr val="FFFFFF"/>
        </a:accent3>
        <a:accent4>
          <a:srgbClr val="000000"/>
        </a:accent4>
        <a:accent5>
          <a:srgbClr val="AAB3BC"/>
        </a:accent5>
        <a:accent6>
          <a:srgbClr val="3490AC"/>
        </a:accent6>
        <a:hlink>
          <a:srgbClr val="70B6C2"/>
        </a:hlink>
        <a:folHlink>
          <a:srgbClr val="ABD0D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427730"/>
        </a:accent1>
        <a:accent2>
          <a:srgbClr val="ACB700"/>
        </a:accent2>
        <a:accent3>
          <a:srgbClr val="FFFFFF"/>
        </a:accent3>
        <a:accent4>
          <a:srgbClr val="000000"/>
        </a:accent4>
        <a:accent5>
          <a:srgbClr val="B0BDAD"/>
        </a:accent5>
        <a:accent6>
          <a:srgbClr val="9BA600"/>
        </a:accent6>
        <a:hlink>
          <a:srgbClr val="D2E200"/>
        </a:hlink>
        <a:folHlink>
          <a:srgbClr val="E6F2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EC7A08"/>
        </a:accent1>
        <a:accent2>
          <a:srgbClr val="F8B900"/>
        </a:accent2>
        <a:accent3>
          <a:srgbClr val="FFFFFF"/>
        </a:accent3>
        <a:accent4>
          <a:srgbClr val="000000"/>
        </a:accent4>
        <a:accent5>
          <a:srgbClr val="F4BEAA"/>
        </a:accent5>
        <a:accent6>
          <a:srgbClr val="E1A700"/>
        </a:accent6>
        <a:hlink>
          <a:srgbClr val="FDE113"/>
        </a:hlink>
        <a:folHlink>
          <a:srgbClr val="FCF25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SWR Updated PPT Template 28 Ma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SWR Updated PPT Template 28 May">
      <a:majorFont>
        <a:latin typeface=""/>
        <a:ea typeface="ＭＳ Ｐゴシック"/>
        <a:cs typeface="ＭＳ Ｐゴシック"/>
      </a:majorFont>
      <a:minorFont>
        <a:latin typeface="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24584</TotalTime>
  <Words>33</Words>
  <Application>Microsoft Office PowerPoint</Application>
  <PresentationFormat>On-screen Show (4:3)</PresentationFormat>
  <Paragraphs>7</Paragraphs>
  <Slides>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Default Design</vt:lpstr>
      <vt:lpstr>2_SWR Updated PPT Template 28 May</vt:lpstr>
      <vt:lpstr>Adobe Acrobat Document</vt:lpstr>
      <vt:lpstr>Looking after each other           is as easy as: </vt:lpstr>
    </vt:vector>
  </TitlesOfParts>
  <Company>South West Trains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MHurst</dc:creator>
  <cp:lastModifiedBy>Ali Saleem</cp:lastModifiedBy>
  <cp:revision>590</cp:revision>
  <cp:lastPrinted>2015-09-10T09:09:45Z</cp:lastPrinted>
  <dcterms:created xsi:type="dcterms:W3CDTF">2013-05-28T15:48:50Z</dcterms:created>
  <dcterms:modified xsi:type="dcterms:W3CDTF">2015-11-23T13:11:11Z</dcterms:modified>
</cp:coreProperties>
</file>