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58" r:id="rId2"/>
    <p:sldMasterId id="2147483660" r:id="rId3"/>
    <p:sldMasterId id="2147483661" r:id="rId4"/>
    <p:sldMasterId id="2147483659" r:id="rId5"/>
    <p:sldMasterId id="2147483990" r:id="rId6"/>
    <p:sldMasterId id="2147484099" r:id="rId7"/>
    <p:sldMasterId id="2147484195" r:id="rId8"/>
  </p:sldMasterIdLst>
  <p:notesMasterIdLst>
    <p:notesMasterId r:id="rId26"/>
  </p:notesMasterIdLst>
  <p:handoutMasterIdLst>
    <p:handoutMasterId r:id="rId27"/>
  </p:handoutMasterIdLst>
  <p:sldIdLst>
    <p:sldId id="385" r:id="rId9"/>
    <p:sldId id="316" r:id="rId10"/>
    <p:sldId id="485" r:id="rId11"/>
    <p:sldId id="515" r:id="rId12"/>
    <p:sldId id="500" r:id="rId13"/>
    <p:sldId id="513" r:id="rId14"/>
    <p:sldId id="519" r:id="rId15"/>
    <p:sldId id="514" r:id="rId16"/>
    <p:sldId id="484" r:id="rId17"/>
    <p:sldId id="480" r:id="rId18"/>
    <p:sldId id="507" r:id="rId19"/>
    <p:sldId id="268" r:id="rId20"/>
    <p:sldId id="271" r:id="rId21"/>
    <p:sldId id="516" r:id="rId22"/>
    <p:sldId id="479" r:id="rId23"/>
    <p:sldId id="518" r:id="rId24"/>
    <p:sldId id="488" r:id="rId25"/>
  </p:sldIdLst>
  <p:sldSz cx="9144000" cy="6858000" type="screen4x3"/>
  <p:notesSz cx="6858000" cy="9144000"/>
  <p:defaultTextStyle>
    <a:defPPr>
      <a:defRPr lang="en-GB"/>
    </a:defPPr>
    <a:lvl1pPr algn="l" rtl="0" eaLnBrk="0" fontAlgn="base" hangingPunct="0">
      <a:spcBef>
        <a:spcPct val="0"/>
      </a:spcBef>
      <a:spcAft>
        <a:spcPct val="0"/>
      </a:spcAft>
      <a:defRPr sz="1100" kern="1200">
        <a:solidFill>
          <a:schemeClr val="tx2"/>
        </a:solidFill>
        <a:latin typeface="Arial" charset="0"/>
        <a:ea typeface="+mn-ea"/>
        <a:cs typeface="+mn-cs"/>
      </a:defRPr>
    </a:lvl1pPr>
    <a:lvl2pPr marL="457200" algn="l" rtl="0" eaLnBrk="0" fontAlgn="base" hangingPunct="0">
      <a:spcBef>
        <a:spcPct val="0"/>
      </a:spcBef>
      <a:spcAft>
        <a:spcPct val="0"/>
      </a:spcAft>
      <a:defRPr sz="1100" kern="1200">
        <a:solidFill>
          <a:schemeClr val="tx2"/>
        </a:solidFill>
        <a:latin typeface="Arial" charset="0"/>
        <a:ea typeface="+mn-ea"/>
        <a:cs typeface="+mn-cs"/>
      </a:defRPr>
    </a:lvl2pPr>
    <a:lvl3pPr marL="914400" algn="l" rtl="0" eaLnBrk="0" fontAlgn="base" hangingPunct="0">
      <a:spcBef>
        <a:spcPct val="0"/>
      </a:spcBef>
      <a:spcAft>
        <a:spcPct val="0"/>
      </a:spcAft>
      <a:defRPr sz="1100" kern="1200">
        <a:solidFill>
          <a:schemeClr val="tx2"/>
        </a:solidFill>
        <a:latin typeface="Arial" charset="0"/>
        <a:ea typeface="+mn-ea"/>
        <a:cs typeface="+mn-cs"/>
      </a:defRPr>
    </a:lvl3pPr>
    <a:lvl4pPr marL="1371600" algn="l" rtl="0" eaLnBrk="0" fontAlgn="base" hangingPunct="0">
      <a:spcBef>
        <a:spcPct val="0"/>
      </a:spcBef>
      <a:spcAft>
        <a:spcPct val="0"/>
      </a:spcAft>
      <a:defRPr sz="1100" kern="1200">
        <a:solidFill>
          <a:schemeClr val="tx2"/>
        </a:solidFill>
        <a:latin typeface="Arial" charset="0"/>
        <a:ea typeface="+mn-ea"/>
        <a:cs typeface="+mn-cs"/>
      </a:defRPr>
    </a:lvl4pPr>
    <a:lvl5pPr marL="1828800" algn="l" rtl="0" eaLnBrk="0" fontAlgn="base" hangingPunct="0">
      <a:spcBef>
        <a:spcPct val="0"/>
      </a:spcBef>
      <a:spcAft>
        <a:spcPct val="0"/>
      </a:spcAft>
      <a:defRPr sz="1100" kern="1200">
        <a:solidFill>
          <a:schemeClr val="tx2"/>
        </a:solidFill>
        <a:latin typeface="Arial" charset="0"/>
        <a:ea typeface="+mn-ea"/>
        <a:cs typeface="+mn-cs"/>
      </a:defRPr>
    </a:lvl5pPr>
    <a:lvl6pPr marL="2286000" algn="l" defTabSz="914400" rtl="0" eaLnBrk="1" latinLnBrk="0" hangingPunct="1">
      <a:defRPr sz="1100" kern="1200">
        <a:solidFill>
          <a:schemeClr val="tx2"/>
        </a:solidFill>
        <a:latin typeface="Arial" charset="0"/>
        <a:ea typeface="+mn-ea"/>
        <a:cs typeface="+mn-cs"/>
      </a:defRPr>
    </a:lvl6pPr>
    <a:lvl7pPr marL="2743200" algn="l" defTabSz="914400" rtl="0" eaLnBrk="1" latinLnBrk="0" hangingPunct="1">
      <a:defRPr sz="1100" kern="1200">
        <a:solidFill>
          <a:schemeClr val="tx2"/>
        </a:solidFill>
        <a:latin typeface="Arial" charset="0"/>
        <a:ea typeface="+mn-ea"/>
        <a:cs typeface="+mn-cs"/>
      </a:defRPr>
    </a:lvl7pPr>
    <a:lvl8pPr marL="3200400" algn="l" defTabSz="914400" rtl="0" eaLnBrk="1" latinLnBrk="0" hangingPunct="1">
      <a:defRPr sz="1100" kern="1200">
        <a:solidFill>
          <a:schemeClr val="tx2"/>
        </a:solidFill>
        <a:latin typeface="Arial" charset="0"/>
        <a:ea typeface="+mn-ea"/>
        <a:cs typeface="+mn-cs"/>
      </a:defRPr>
    </a:lvl8pPr>
    <a:lvl9pPr marL="3657600" algn="l" defTabSz="914400" rtl="0" eaLnBrk="1" latinLnBrk="0" hangingPunct="1">
      <a:defRPr sz="11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pstick Tracey" initials="CT"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CC00"/>
    <a:srgbClr val="005172"/>
    <a:srgbClr val="ECB314"/>
    <a:srgbClr val="FF7C80"/>
    <a:srgbClr val="054B6B"/>
    <a:srgbClr val="89094C"/>
    <a:srgbClr val="FF3399"/>
    <a:srgbClr val="00FFFF"/>
    <a:srgbClr val="FEE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7410" autoAdjust="0"/>
  </p:normalViewPr>
  <p:slideViewPr>
    <p:cSldViewPr>
      <p:cViewPr varScale="1">
        <p:scale>
          <a:sx n="88" d="100"/>
          <a:sy n="88" d="100"/>
        </p:scale>
        <p:origin x="1590" y="84"/>
      </p:cViewPr>
      <p:guideLst>
        <p:guide orient="horz" pos="2160"/>
        <p:guide pos="2880"/>
      </p:guideLst>
    </p:cSldViewPr>
  </p:slideViewPr>
  <p:outlineViewPr>
    <p:cViewPr>
      <p:scale>
        <a:sx n="33" d="100"/>
        <a:sy n="33" d="100"/>
      </p:scale>
      <p:origin x="0" y="442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commentAuthors" Target="commentAuthor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43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8F497DC9-7F23-4C9F-9312-F610CE64912C}" type="slidenum">
              <a:rPr lang="en-GB" altLang="en-US"/>
              <a:pPr>
                <a:defRPr/>
              </a:pPr>
              <a:t>‹#›</a:t>
            </a:fld>
            <a:endParaRPr lang="en-GB" altLang="en-US"/>
          </a:p>
        </p:txBody>
      </p:sp>
    </p:spTree>
    <p:extLst>
      <p:ext uri="{BB962C8B-B14F-4D97-AF65-F5344CB8AC3E}">
        <p14:creationId xmlns:p14="http://schemas.microsoft.com/office/powerpoint/2010/main" val="2789331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spcBef>
                <a:spcPct val="0"/>
              </a:spcBef>
              <a:defRPr sz="1200">
                <a:solidFill>
                  <a:schemeClr val="tx1"/>
                </a:solidFill>
                <a:latin typeface="Arial" panose="020B0604020202020204" pitchFamily="34" charset="0"/>
              </a:defRPr>
            </a:lvl1pPr>
          </a:lstStyle>
          <a:p>
            <a:pPr>
              <a:defRPr/>
            </a:pPr>
            <a:endParaRPr lang="en-GB"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solidFill>
                  <a:schemeClr val="tx1"/>
                </a:solidFill>
              </a:defRPr>
            </a:lvl1pPr>
          </a:lstStyle>
          <a:p>
            <a:pPr>
              <a:defRPr/>
            </a:pPr>
            <a:fld id="{B82A1433-23A6-45BE-BD22-9DD5141FC581}" type="slidenum">
              <a:rPr lang="en-GB" altLang="en-US"/>
              <a:pPr>
                <a:defRPr/>
              </a:pPr>
              <a:t>‹#›</a:t>
            </a:fld>
            <a:endParaRPr lang="en-GB" altLang="en-US"/>
          </a:p>
        </p:txBody>
      </p:sp>
    </p:spTree>
    <p:extLst>
      <p:ext uri="{BB962C8B-B14F-4D97-AF65-F5344CB8AC3E}">
        <p14:creationId xmlns:p14="http://schemas.microsoft.com/office/powerpoint/2010/main" val="21969609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062DE474-6668-4364-BE24-61A167C8330F}" type="datetime5">
              <a:rPr lang="en-GB" altLang="en-US" smtClean="0"/>
              <a:t>19-Sep-18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22D50DF9-B095-4C16-980C-E9DA62D699FE}" type="slidenum">
              <a:rPr lang="en-GB" altLang="en-US"/>
              <a:pPr>
                <a:defRPr/>
              </a:pPr>
              <a:t>‹#›</a:t>
            </a:fld>
            <a:endParaRPr lang="en-GB" altLang="en-US"/>
          </a:p>
        </p:txBody>
      </p:sp>
    </p:spTree>
    <p:extLst>
      <p:ext uri="{BB962C8B-B14F-4D97-AF65-F5344CB8AC3E}">
        <p14:creationId xmlns:p14="http://schemas.microsoft.com/office/powerpoint/2010/main" val="377566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6A28B883-A2BF-4E20-8BA1-A65836EDC746}" type="datetime5">
              <a:rPr lang="en-GB" altLang="en-US" smtClean="0"/>
              <a:t>19-Sep-18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147E4FF4-107E-440D-B6BB-B31D6ECB5B58}" type="slidenum">
              <a:rPr lang="en-GB" altLang="en-US"/>
              <a:pPr>
                <a:defRPr/>
              </a:pPr>
              <a:t>‹#›</a:t>
            </a:fld>
            <a:endParaRPr lang="en-GB" altLang="en-US"/>
          </a:p>
        </p:txBody>
      </p:sp>
    </p:spTree>
    <p:extLst>
      <p:ext uri="{BB962C8B-B14F-4D97-AF65-F5344CB8AC3E}">
        <p14:creationId xmlns:p14="http://schemas.microsoft.com/office/powerpoint/2010/main" val="2774004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4C445463-0EAE-44CB-8624-05211265B327}" type="datetime5">
              <a:rPr lang="en-GB" altLang="en-US" smtClean="0"/>
              <a:t>19-Sep-18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6F10C30A-9262-407B-A721-B1914684E911}" type="slidenum">
              <a:rPr lang="en-GB" altLang="en-US"/>
              <a:pPr>
                <a:defRPr/>
              </a:pPr>
              <a:t>‹#›</a:t>
            </a:fld>
            <a:endParaRPr lang="en-GB" altLang="en-US"/>
          </a:p>
        </p:txBody>
      </p:sp>
    </p:spTree>
    <p:extLst>
      <p:ext uri="{BB962C8B-B14F-4D97-AF65-F5344CB8AC3E}">
        <p14:creationId xmlns:p14="http://schemas.microsoft.com/office/powerpoint/2010/main" val="1742686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4D51C35-8D0F-4087-9844-3C3E8CE10026}"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53F2663E-6468-4715-B1B2-4E1F9F40CC49}" type="slidenum">
              <a:rPr lang="en-GB" altLang="en-US"/>
              <a:pPr>
                <a:defRPr/>
              </a:pPr>
              <a:t>‹#›</a:t>
            </a:fld>
            <a:endParaRPr lang="en-GB" altLang="en-US"/>
          </a:p>
        </p:txBody>
      </p:sp>
    </p:spTree>
    <p:extLst>
      <p:ext uri="{BB962C8B-B14F-4D97-AF65-F5344CB8AC3E}">
        <p14:creationId xmlns:p14="http://schemas.microsoft.com/office/powerpoint/2010/main" val="643967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8A34F02-6F76-46AC-AC17-0683C45774B8}"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EED98AE0-6E7F-4A34-BEF8-FB262245CC50}" type="slidenum">
              <a:rPr lang="en-GB" altLang="en-US"/>
              <a:pPr>
                <a:defRPr/>
              </a:pPr>
              <a:t>‹#›</a:t>
            </a:fld>
            <a:endParaRPr lang="en-GB" altLang="en-US"/>
          </a:p>
        </p:txBody>
      </p:sp>
    </p:spTree>
    <p:extLst>
      <p:ext uri="{BB962C8B-B14F-4D97-AF65-F5344CB8AC3E}">
        <p14:creationId xmlns:p14="http://schemas.microsoft.com/office/powerpoint/2010/main" val="969246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790F6AA-2512-4FE6-8E5D-838A476A5862}"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04825FE0-C564-4C64-86CC-3E244CB59DEB}" type="slidenum">
              <a:rPr lang="en-GB" altLang="en-US"/>
              <a:pPr>
                <a:defRPr/>
              </a:pPr>
              <a:t>‹#›</a:t>
            </a:fld>
            <a:endParaRPr lang="en-GB" altLang="en-US"/>
          </a:p>
        </p:txBody>
      </p:sp>
    </p:spTree>
    <p:extLst>
      <p:ext uri="{BB962C8B-B14F-4D97-AF65-F5344CB8AC3E}">
        <p14:creationId xmlns:p14="http://schemas.microsoft.com/office/powerpoint/2010/main" val="4107366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111F282-70C9-4383-905A-EBB4AE86CB9D}"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2AB3F83-EE5F-46DC-9569-A3E0B38C387B}" type="slidenum">
              <a:rPr lang="en-GB" altLang="en-US"/>
              <a:pPr>
                <a:defRPr/>
              </a:pPr>
              <a:t>‹#›</a:t>
            </a:fld>
            <a:endParaRPr lang="en-GB" altLang="en-US"/>
          </a:p>
        </p:txBody>
      </p:sp>
    </p:spTree>
    <p:extLst>
      <p:ext uri="{BB962C8B-B14F-4D97-AF65-F5344CB8AC3E}">
        <p14:creationId xmlns:p14="http://schemas.microsoft.com/office/powerpoint/2010/main" val="3024911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01688890-F510-4118-A04C-86B5BCD1F45F}" type="datetime5">
              <a:rPr lang="en-GB" altLang="en-US" smtClean="0"/>
              <a:t>19-Sep-18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26C9690A-30A9-40CD-972B-FAD40D846936}" type="slidenum">
              <a:rPr lang="en-GB" altLang="en-US"/>
              <a:pPr>
                <a:defRPr/>
              </a:pPr>
              <a:t>‹#›</a:t>
            </a:fld>
            <a:endParaRPr lang="en-GB" altLang="en-US"/>
          </a:p>
        </p:txBody>
      </p:sp>
    </p:spTree>
    <p:extLst>
      <p:ext uri="{BB962C8B-B14F-4D97-AF65-F5344CB8AC3E}">
        <p14:creationId xmlns:p14="http://schemas.microsoft.com/office/powerpoint/2010/main" val="32864523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ABDDBC54-9DA3-4137-84FC-E938DFD966B9}" type="datetime5">
              <a:rPr lang="en-GB" altLang="en-US" smtClean="0"/>
              <a:t>19-Sep-18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0AB20EE9-6B88-4E34-88DE-B9B20BBF592F}" type="slidenum">
              <a:rPr lang="en-GB" altLang="en-US"/>
              <a:pPr>
                <a:defRPr/>
              </a:pPr>
              <a:t>‹#›</a:t>
            </a:fld>
            <a:endParaRPr lang="en-GB" altLang="en-US"/>
          </a:p>
        </p:txBody>
      </p:sp>
    </p:spTree>
    <p:extLst>
      <p:ext uri="{BB962C8B-B14F-4D97-AF65-F5344CB8AC3E}">
        <p14:creationId xmlns:p14="http://schemas.microsoft.com/office/powerpoint/2010/main" val="392929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A1AF8DBB-98F8-401C-BD15-1367FFA493EC}" type="datetime5">
              <a:rPr lang="en-GB" altLang="en-US" smtClean="0"/>
              <a:t>19-Sep-18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906DAB1A-97F7-4041-A0D7-63B864020A5E}" type="slidenum">
              <a:rPr lang="en-GB" altLang="en-US"/>
              <a:pPr>
                <a:defRPr/>
              </a:pPr>
              <a:t>‹#›</a:t>
            </a:fld>
            <a:endParaRPr lang="en-GB" altLang="en-US"/>
          </a:p>
        </p:txBody>
      </p:sp>
    </p:spTree>
    <p:extLst>
      <p:ext uri="{BB962C8B-B14F-4D97-AF65-F5344CB8AC3E}">
        <p14:creationId xmlns:p14="http://schemas.microsoft.com/office/powerpoint/2010/main" val="2333129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A4D22AE4-4509-48BE-A06A-CC27A64708BB}"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31116BB-F9F0-43DD-B96F-6430E1ABA23A}" type="slidenum">
              <a:rPr lang="en-GB" altLang="en-US"/>
              <a:pPr>
                <a:defRPr/>
              </a:pPr>
              <a:t>‹#›</a:t>
            </a:fld>
            <a:endParaRPr lang="en-GB" altLang="en-US"/>
          </a:p>
        </p:txBody>
      </p:sp>
    </p:spTree>
    <p:extLst>
      <p:ext uri="{BB962C8B-B14F-4D97-AF65-F5344CB8AC3E}">
        <p14:creationId xmlns:p14="http://schemas.microsoft.com/office/powerpoint/2010/main" val="2608608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DD379760-7AF3-40DE-9C20-1BBE3C30F262}" type="datetime5">
              <a:rPr lang="en-GB" altLang="en-US" smtClean="0"/>
              <a:t>19-Sep-18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5E3C873A-6BE3-405C-9460-B0C1D5212037}" type="slidenum">
              <a:rPr lang="en-GB" altLang="en-US"/>
              <a:pPr>
                <a:defRPr/>
              </a:pPr>
              <a:t>‹#›</a:t>
            </a:fld>
            <a:endParaRPr lang="en-GB" altLang="en-US"/>
          </a:p>
        </p:txBody>
      </p:sp>
    </p:spTree>
    <p:extLst>
      <p:ext uri="{BB962C8B-B14F-4D97-AF65-F5344CB8AC3E}">
        <p14:creationId xmlns:p14="http://schemas.microsoft.com/office/powerpoint/2010/main" val="3200943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86FF883-F8F8-4E42-8CD4-6CEC8B0264AF}"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DB4C5EE-F944-45E3-AE44-D940CB5C7349}" type="slidenum">
              <a:rPr lang="en-GB" altLang="en-US"/>
              <a:pPr>
                <a:defRPr/>
              </a:pPr>
              <a:t>‹#›</a:t>
            </a:fld>
            <a:endParaRPr lang="en-GB" altLang="en-US"/>
          </a:p>
        </p:txBody>
      </p:sp>
    </p:spTree>
    <p:extLst>
      <p:ext uri="{BB962C8B-B14F-4D97-AF65-F5344CB8AC3E}">
        <p14:creationId xmlns:p14="http://schemas.microsoft.com/office/powerpoint/2010/main" val="41684270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C2D0A7E5-01A3-4E23-B395-E54696627893}"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32F0553-2E37-453A-9E50-F90B466FCB89}" type="slidenum">
              <a:rPr lang="en-GB" altLang="en-US"/>
              <a:pPr>
                <a:defRPr/>
              </a:pPr>
              <a:t>‹#›</a:t>
            </a:fld>
            <a:endParaRPr lang="en-GB" altLang="en-US"/>
          </a:p>
        </p:txBody>
      </p:sp>
    </p:spTree>
    <p:extLst>
      <p:ext uri="{BB962C8B-B14F-4D97-AF65-F5344CB8AC3E}">
        <p14:creationId xmlns:p14="http://schemas.microsoft.com/office/powerpoint/2010/main" val="250759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6538" y="827088"/>
            <a:ext cx="2014537" cy="5405437"/>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894388" cy="5405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E2A69E36-F512-4D19-BF5C-5E3A357AE4D5}"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06FC77C-BDCF-42E1-96B8-536268603950}" type="slidenum">
              <a:rPr lang="en-GB" altLang="en-US"/>
              <a:pPr>
                <a:defRPr/>
              </a:pPr>
              <a:t>‹#›</a:t>
            </a:fld>
            <a:endParaRPr lang="en-GB" altLang="en-US"/>
          </a:p>
        </p:txBody>
      </p:sp>
    </p:spTree>
    <p:extLst>
      <p:ext uri="{BB962C8B-B14F-4D97-AF65-F5344CB8AC3E}">
        <p14:creationId xmlns:p14="http://schemas.microsoft.com/office/powerpoint/2010/main" val="9302017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827088"/>
            <a:ext cx="7269163" cy="4318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39750" y="1841500"/>
            <a:ext cx="39544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841500"/>
            <a:ext cx="3954462"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CFBCD29C-CFCA-454E-A928-5141DD33D6D9}"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0A16E14D-65E4-4EF4-9958-2B9E5A40BA3E}" type="slidenum">
              <a:rPr lang="en-GB" altLang="en-US"/>
              <a:pPr>
                <a:defRPr/>
              </a:pPr>
              <a:t>‹#›</a:t>
            </a:fld>
            <a:endParaRPr lang="en-GB" altLang="en-US"/>
          </a:p>
        </p:txBody>
      </p:sp>
    </p:spTree>
    <p:extLst>
      <p:ext uri="{BB962C8B-B14F-4D97-AF65-F5344CB8AC3E}">
        <p14:creationId xmlns:p14="http://schemas.microsoft.com/office/powerpoint/2010/main" val="30880463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50E21F7-0E8C-47F1-889A-98AF7BEEA577}"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pPr>
                <a:defRPr/>
              </a:pPr>
              <a:t>‹#›</a:t>
            </a:fld>
            <a:endParaRPr lang="en-GB" altLang="en-US"/>
          </a:p>
        </p:txBody>
      </p:sp>
    </p:spTree>
    <p:extLst>
      <p:ext uri="{BB962C8B-B14F-4D97-AF65-F5344CB8AC3E}">
        <p14:creationId xmlns:p14="http://schemas.microsoft.com/office/powerpoint/2010/main" val="12414257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31F01BB-E1D5-4C3A-987C-2C1F6CDA8036}"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pPr>
                <a:defRPr/>
              </a:pPr>
              <a:t>‹#›</a:t>
            </a:fld>
            <a:endParaRPr lang="en-GB" altLang="en-US"/>
          </a:p>
        </p:txBody>
      </p:sp>
    </p:spTree>
    <p:extLst>
      <p:ext uri="{BB962C8B-B14F-4D97-AF65-F5344CB8AC3E}">
        <p14:creationId xmlns:p14="http://schemas.microsoft.com/office/powerpoint/2010/main" val="31089430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234E6A0-5B4D-4C5A-9D6A-E331269D3C72}"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pPr>
                <a:defRPr/>
              </a:pPr>
              <a:t>‹#›</a:t>
            </a:fld>
            <a:endParaRPr lang="en-GB" altLang="en-US"/>
          </a:p>
        </p:txBody>
      </p:sp>
    </p:spTree>
    <p:extLst>
      <p:ext uri="{BB962C8B-B14F-4D97-AF65-F5344CB8AC3E}">
        <p14:creationId xmlns:p14="http://schemas.microsoft.com/office/powerpoint/2010/main" val="37986759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29E3F9DC-366F-4224-BAFC-00DB1B01D54B}"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pPr>
                <a:defRPr/>
              </a:pPr>
              <a:t>‹#›</a:t>
            </a:fld>
            <a:endParaRPr lang="en-GB" altLang="en-US"/>
          </a:p>
        </p:txBody>
      </p:sp>
    </p:spTree>
    <p:extLst>
      <p:ext uri="{BB962C8B-B14F-4D97-AF65-F5344CB8AC3E}">
        <p14:creationId xmlns:p14="http://schemas.microsoft.com/office/powerpoint/2010/main" val="30363660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7B9404D2-28F3-40D6-8851-0ED7E501D254}" type="datetime5">
              <a:rPr lang="en-GB" altLang="en-US" smtClean="0"/>
              <a:t>19-Sep-18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pPr>
                <a:defRPr/>
              </a:pPr>
              <a:t>‹#›</a:t>
            </a:fld>
            <a:endParaRPr lang="en-GB" altLang="en-US"/>
          </a:p>
        </p:txBody>
      </p:sp>
    </p:spTree>
    <p:extLst>
      <p:ext uri="{BB962C8B-B14F-4D97-AF65-F5344CB8AC3E}">
        <p14:creationId xmlns:p14="http://schemas.microsoft.com/office/powerpoint/2010/main" val="27467752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1E55203A-D97A-4123-907A-06280C2488B0}" type="datetime5">
              <a:rPr lang="en-GB" altLang="en-US" smtClean="0"/>
              <a:t>19-Sep-18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pPr>
                <a:defRPr/>
              </a:pPr>
              <a:t>‹#›</a:t>
            </a:fld>
            <a:endParaRPr lang="en-GB" altLang="en-US"/>
          </a:p>
        </p:txBody>
      </p:sp>
    </p:spTree>
    <p:extLst>
      <p:ext uri="{BB962C8B-B14F-4D97-AF65-F5344CB8AC3E}">
        <p14:creationId xmlns:p14="http://schemas.microsoft.com/office/powerpoint/2010/main" val="2735864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10"/>
          <p:cNvSpPr>
            <a:spLocks noGrp="1" noChangeArrowheads="1"/>
          </p:cNvSpPr>
          <p:nvPr>
            <p:ph type="dt" sz="half" idx="11"/>
          </p:nvPr>
        </p:nvSpPr>
        <p:spPr>
          <a:ln/>
        </p:spPr>
        <p:txBody>
          <a:bodyPr/>
          <a:lstStyle>
            <a:lvl1pPr>
              <a:defRPr/>
            </a:lvl1pPr>
          </a:lstStyle>
          <a:p>
            <a:pPr>
              <a:defRPr/>
            </a:pPr>
            <a:fld id="{B65E1801-C4ED-4D63-A939-FECE8EF4E36D}" type="datetime5">
              <a:rPr lang="en-GB" altLang="en-US" smtClean="0"/>
              <a:t>19-Sep-18</a:t>
            </a:fld>
            <a:endParaRPr lang="en-GB" altLang="en-US"/>
          </a:p>
        </p:txBody>
      </p:sp>
      <p:sp>
        <p:nvSpPr>
          <p:cNvPr id="6" name="Rectangle 11"/>
          <p:cNvSpPr>
            <a:spLocks noGrp="1" noChangeArrowheads="1"/>
          </p:cNvSpPr>
          <p:nvPr>
            <p:ph type="sldNum" sz="quarter" idx="12"/>
          </p:nvPr>
        </p:nvSpPr>
        <p:spPr>
          <a:ln/>
        </p:spPr>
        <p:txBody>
          <a:bodyPr/>
          <a:lstStyle>
            <a:lvl1pPr>
              <a:defRPr/>
            </a:lvl1pPr>
          </a:lstStyle>
          <a:p>
            <a:pPr>
              <a:defRPr/>
            </a:pPr>
            <a:fld id="{91676119-02B7-4809-BC04-42A0C0611973}" type="slidenum">
              <a:rPr lang="en-GB" altLang="en-US"/>
              <a:pPr>
                <a:defRPr/>
              </a:pPr>
              <a:t>‹#›</a:t>
            </a:fld>
            <a:endParaRPr lang="en-GB" altLang="en-US"/>
          </a:p>
        </p:txBody>
      </p:sp>
    </p:spTree>
    <p:extLst>
      <p:ext uri="{BB962C8B-B14F-4D97-AF65-F5344CB8AC3E}">
        <p14:creationId xmlns:p14="http://schemas.microsoft.com/office/powerpoint/2010/main" val="64732434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2D9F3102-0BB3-47E5-9E30-4D78571C6F18}" type="datetime5">
              <a:rPr lang="en-GB" altLang="en-US" smtClean="0"/>
              <a:t>19-Sep-18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pPr>
                <a:defRPr/>
              </a:pPr>
              <a:t>‹#›</a:t>
            </a:fld>
            <a:endParaRPr lang="en-GB" altLang="en-US"/>
          </a:p>
        </p:txBody>
      </p:sp>
    </p:spTree>
    <p:extLst>
      <p:ext uri="{BB962C8B-B14F-4D97-AF65-F5344CB8AC3E}">
        <p14:creationId xmlns:p14="http://schemas.microsoft.com/office/powerpoint/2010/main" val="21978307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5C3F9499-36BB-43C1-AF57-402B776AF6F7}"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pPr>
                <a:defRPr/>
              </a:pPr>
              <a:t>‹#›</a:t>
            </a:fld>
            <a:endParaRPr lang="en-GB" altLang="en-US"/>
          </a:p>
        </p:txBody>
      </p:sp>
    </p:spTree>
    <p:extLst>
      <p:ext uri="{BB962C8B-B14F-4D97-AF65-F5344CB8AC3E}">
        <p14:creationId xmlns:p14="http://schemas.microsoft.com/office/powerpoint/2010/main" val="6685254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2AB8D9B-FBC4-45C1-9568-67B08D37F955}"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pPr>
                <a:defRPr/>
              </a:pPr>
              <a:t>‹#›</a:t>
            </a:fld>
            <a:endParaRPr lang="en-GB" altLang="en-US"/>
          </a:p>
        </p:txBody>
      </p:sp>
    </p:spTree>
    <p:extLst>
      <p:ext uri="{BB962C8B-B14F-4D97-AF65-F5344CB8AC3E}">
        <p14:creationId xmlns:p14="http://schemas.microsoft.com/office/powerpoint/2010/main" val="7615806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8B2249C1-A388-4074-AE71-D5DD62D0652A}"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pPr>
                <a:defRPr/>
              </a:pPr>
              <a:t>‹#›</a:t>
            </a:fld>
            <a:endParaRPr lang="en-GB" altLang="en-US"/>
          </a:p>
        </p:txBody>
      </p:sp>
    </p:spTree>
    <p:extLst>
      <p:ext uri="{BB962C8B-B14F-4D97-AF65-F5344CB8AC3E}">
        <p14:creationId xmlns:p14="http://schemas.microsoft.com/office/powerpoint/2010/main" val="5246766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54D4934B-6C72-4CDB-ABC0-320256E3F31C}"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pPr>
                <a:defRPr/>
              </a:pPr>
              <a:t>‹#›</a:t>
            </a:fld>
            <a:endParaRPr lang="en-GB" altLang="en-US"/>
          </a:p>
        </p:txBody>
      </p:sp>
    </p:spTree>
    <p:extLst>
      <p:ext uri="{BB962C8B-B14F-4D97-AF65-F5344CB8AC3E}">
        <p14:creationId xmlns:p14="http://schemas.microsoft.com/office/powerpoint/2010/main" val="30120001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FDACFF18-2F5E-46C4-AD0E-D85EFC34BF4D}" type="datetime5">
              <a:rPr lang="en-GB" altLang="en-US" smtClean="0"/>
              <a:t>19-Sep-18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1683C167-7FFE-4F44-A8D7-9F4B01FAD421}" type="slidenum">
              <a:rPr lang="en-GB" altLang="en-US"/>
              <a:pPr>
                <a:defRPr/>
              </a:pPr>
              <a:t>‹#›</a:t>
            </a:fld>
            <a:endParaRPr lang="en-GB" altLang="en-US"/>
          </a:p>
        </p:txBody>
      </p:sp>
    </p:spTree>
    <p:extLst>
      <p:ext uri="{BB962C8B-B14F-4D97-AF65-F5344CB8AC3E}">
        <p14:creationId xmlns:p14="http://schemas.microsoft.com/office/powerpoint/2010/main" val="9461492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3E720055-3868-450F-A24B-EE40CD3F9B2E}" type="datetime5">
              <a:rPr lang="en-GB" altLang="en-US" smtClean="0"/>
              <a:t>19-Sep-18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B59C5A7D-3FD6-48AB-9EA1-2620497A3144}" type="slidenum">
              <a:rPr lang="en-GB" altLang="en-US"/>
              <a:pPr>
                <a:defRPr/>
              </a:pPr>
              <a:t>‹#›</a:t>
            </a:fld>
            <a:endParaRPr lang="en-GB" altLang="en-US"/>
          </a:p>
        </p:txBody>
      </p:sp>
    </p:spTree>
    <p:extLst>
      <p:ext uri="{BB962C8B-B14F-4D97-AF65-F5344CB8AC3E}">
        <p14:creationId xmlns:p14="http://schemas.microsoft.com/office/powerpoint/2010/main" val="1015324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0A6F46B7-A829-4C03-83CD-9CECFD3D11C2}" type="datetime5">
              <a:rPr lang="en-GB" altLang="en-US" smtClean="0"/>
              <a:t>19-Sep-18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E249E655-BD39-4C9D-804F-E4CFABA123FB}" type="slidenum">
              <a:rPr lang="en-GB" altLang="en-US"/>
              <a:pPr>
                <a:defRPr/>
              </a:pPr>
              <a:t>‹#›</a:t>
            </a:fld>
            <a:endParaRPr lang="en-GB" altLang="en-US"/>
          </a:p>
        </p:txBody>
      </p:sp>
    </p:spTree>
    <p:extLst>
      <p:ext uri="{BB962C8B-B14F-4D97-AF65-F5344CB8AC3E}">
        <p14:creationId xmlns:p14="http://schemas.microsoft.com/office/powerpoint/2010/main" val="13511117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4318000"/>
            <a:ext cx="3557588"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49738"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657FBCEC-2DEB-4228-B343-E7305FAEA4DE}" type="datetime5">
              <a:rPr lang="en-GB" altLang="en-US" smtClean="0"/>
              <a:t>19-Sep-18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E4066BB-E1B6-4D6A-8219-D5F00293222E}" type="slidenum">
              <a:rPr lang="en-GB" altLang="en-US"/>
              <a:pPr>
                <a:defRPr/>
              </a:pPr>
              <a:t>‹#›</a:t>
            </a:fld>
            <a:endParaRPr lang="en-GB" altLang="en-US"/>
          </a:p>
        </p:txBody>
      </p:sp>
    </p:spTree>
    <p:extLst>
      <p:ext uri="{BB962C8B-B14F-4D97-AF65-F5344CB8AC3E}">
        <p14:creationId xmlns:p14="http://schemas.microsoft.com/office/powerpoint/2010/main" val="37996187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9"/>
          <p:cNvSpPr>
            <a:spLocks noGrp="1" noChangeArrowheads="1"/>
          </p:cNvSpPr>
          <p:nvPr>
            <p:ph type="dt" sz="half" idx="11"/>
          </p:nvPr>
        </p:nvSpPr>
        <p:spPr>
          <a:ln/>
        </p:spPr>
        <p:txBody>
          <a:bodyPr/>
          <a:lstStyle>
            <a:lvl1pPr>
              <a:defRPr/>
            </a:lvl1pPr>
          </a:lstStyle>
          <a:p>
            <a:pPr>
              <a:defRPr/>
            </a:pPr>
            <a:fld id="{2D30D899-9FD5-4F05-BBE5-45382F5EA6CF}" type="datetime5">
              <a:rPr lang="en-GB" altLang="en-US" smtClean="0"/>
              <a:t>19-Sep-18</a:t>
            </a:fld>
            <a:endParaRPr lang="en-GB" altLang="en-US"/>
          </a:p>
        </p:txBody>
      </p:sp>
      <p:sp>
        <p:nvSpPr>
          <p:cNvPr id="9" name="Rectangle 10"/>
          <p:cNvSpPr>
            <a:spLocks noGrp="1" noChangeArrowheads="1"/>
          </p:cNvSpPr>
          <p:nvPr>
            <p:ph type="sldNum" sz="quarter" idx="12"/>
          </p:nvPr>
        </p:nvSpPr>
        <p:spPr>
          <a:ln/>
        </p:spPr>
        <p:txBody>
          <a:bodyPr/>
          <a:lstStyle>
            <a:lvl1pPr>
              <a:defRPr/>
            </a:lvl1pPr>
          </a:lstStyle>
          <a:p>
            <a:pPr>
              <a:defRPr/>
            </a:pPr>
            <a:fld id="{1BD4F2E6-4DA9-4B81-87C0-6CFE1B3E7703}" type="slidenum">
              <a:rPr lang="en-GB" altLang="en-US"/>
              <a:pPr>
                <a:defRPr/>
              </a:pPr>
              <a:t>‹#›</a:t>
            </a:fld>
            <a:endParaRPr lang="en-GB" altLang="en-US"/>
          </a:p>
        </p:txBody>
      </p:sp>
    </p:spTree>
    <p:extLst>
      <p:ext uri="{BB962C8B-B14F-4D97-AF65-F5344CB8AC3E}">
        <p14:creationId xmlns:p14="http://schemas.microsoft.com/office/powerpoint/2010/main" val="26809633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750" y="1841500"/>
            <a:ext cx="3127375"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19525" y="1841500"/>
            <a:ext cx="3128963" cy="43910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255A4715-8D05-4A0F-B68D-1118D3F2DD61}" type="datetime5">
              <a:rPr lang="en-GB" altLang="en-US" smtClean="0"/>
              <a:t>19-Sep-18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FF6E2BF1-CED9-4F4E-9750-FF71340F2D79}" type="slidenum">
              <a:rPr lang="en-GB" altLang="en-US"/>
              <a:pPr>
                <a:defRPr/>
              </a:pPr>
              <a:t>‹#›</a:t>
            </a:fld>
            <a:endParaRPr lang="en-GB" altLang="en-US"/>
          </a:p>
        </p:txBody>
      </p:sp>
    </p:spTree>
    <p:extLst>
      <p:ext uri="{BB962C8B-B14F-4D97-AF65-F5344CB8AC3E}">
        <p14:creationId xmlns:p14="http://schemas.microsoft.com/office/powerpoint/2010/main" val="22682612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9"/>
          <p:cNvSpPr>
            <a:spLocks noGrp="1" noChangeArrowheads="1"/>
          </p:cNvSpPr>
          <p:nvPr>
            <p:ph type="dt" sz="half" idx="11"/>
          </p:nvPr>
        </p:nvSpPr>
        <p:spPr>
          <a:ln/>
        </p:spPr>
        <p:txBody>
          <a:bodyPr/>
          <a:lstStyle>
            <a:lvl1pPr>
              <a:defRPr/>
            </a:lvl1pPr>
          </a:lstStyle>
          <a:p>
            <a:pPr>
              <a:defRPr/>
            </a:pPr>
            <a:fld id="{687703E5-D491-445C-87F4-1649748C9003}" type="datetime5">
              <a:rPr lang="en-GB" altLang="en-US" smtClean="0"/>
              <a:t>19-Sep-18</a:t>
            </a:fld>
            <a:endParaRPr lang="en-GB" altLang="en-US"/>
          </a:p>
        </p:txBody>
      </p:sp>
      <p:sp>
        <p:nvSpPr>
          <p:cNvPr id="5" name="Rectangle 10"/>
          <p:cNvSpPr>
            <a:spLocks noGrp="1" noChangeArrowheads="1"/>
          </p:cNvSpPr>
          <p:nvPr>
            <p:ph type="sldNum" sz="quarter" idx="12"/>
          </p:nvPr>
        </p:nvSpPr>
        <p:spPr>
          <a:ln/>
        </p:spPr>
        <p:txBody>
          <a:bodyPr/>
          <a:lstStyle>
            <a:lvl1pPr>
              <a:defRPr/>
            </a:lvl1pPr>
          </a:lstStyle>
          <a:p>
            <a:pPr>
              <a:defRPr/>
            </a:pPr>
            <a:fld id="{707EC915-3581-4E6C-9FEF-412F7F5F0524}" type="slidenum">
              <a:rPr lang="en-GB" altLang="en-US"/>
              <a:pPr>
                <a:defRPr/>
              </a:pPr>
              <a:t>‹#›</a:t>
            </a:fld>
            <a:endParaRPr lang="en-GB" altLang="en-US"/>
          </a:p>
        </p:txBody>
      </p:sp>
    </p:spTree>
    <p:extLst>
      <p:ext uri="{BB962C8B-B14F-4D97-AF65-F5344CB8AC3E}">
        <p14:creationId xmlns:p14="http://schemas.microsoft.com/office/powerpoint/2010/main" val="13437808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9"/>
          <p:cNvSpPr>
            <a:spLocks noGrp="1" noChangeArrowheads="1"/>
          </p:cNvSpPr>
          <p:nvPr>
            <p:ph type="dt" sz="half" idx="11"/>
          </p:nvPr>
        </p:nvSpPr>
        <p:spPr>
          <a:ln/>
        </p:spPr>
        <p:txBody>
          <a:bodyPr/>
          <a:lstStyle>
            <a:lvl1pPr>
              <a:defRPr/>
            </a:lvl1pPr>
          </a:lstStyle>
          <a:p>
            <a:pPr>
              <a:defRPr/>
            </a:pPr>
            <a:fld id="{5FF0F172-4223-409A-80C9-46CF3E21AF52}" type="datetime5">
              <a:rPr lang="en-GB" altLang="en-US" smtClean="0"/>
              <a:t>19-Sep-18</a:t>
            </a:fld>
            <a:endParaRPr lang="en-GB" altLang="en-US"/>
          </a:p>
        </p:txBody>
      </p:sp>
      <p:sp>
        <p:nvSpPr>
          <p:cNvPr id="4" name="Rectangle 10"/>
          <p:cNvSpPr>
            <a:spLocks noGrp="1" noChangeArrowheads="1"/>
          </p:cNvSpPr>
          <p:nvPr>
            <p:ph type="sldNum" sz="quarter" idx="12"/>
          </p:nvPr>
        </p:nvSpPr>
        <p:spPr>
          <a:ln/>
        </p:spPr>
        <p:txBody>
          <a:bodyPr/>
          <a:lstStyle>
            <a:lvl1pPr>
              <a:defRPr/>
            </a:lvl1pPr>
          </a:lstStyle>
          <a:p>
            <a:pPr>
              <a:defRPr/>
            </a:pPr>
            <a:fld id="{47579FAB-2793-47B6-AED6-0BBED39DB0B2}" type="slidenum">
              <a:rPr lang="en-GB" altLang="en-US"/>
              <a:pPr>
                <a:defRPr/>
              </a:pPr>
              <a:t>‹#›</a:t>
            </a:fld>
            <a:endParaRPr lang="en-GB" altLang="en-US"/>
          </a:p>
        </p:txBody>
      </p:sp>
    </p:spTree>
    <p:extLst>
      <p:ext uri="{BB962C8B-B14F-4D97-AF65-F5344CB8AC3E}">
        <p14:creationId xmlns:p14="http://schemas.microsoft.com/office/powerpoint/2010/main" val="30212326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2E522DBF-636D-439F-A139-563606877A98}" type="datetime5">
              <a:rPr lang="en-GB" altLang="en-US" smtClean="0"/>
              <a:t>19-Sep-18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6B3FCEF5-9C56-429C-BD03-F3EEC52B50F4}" type="slidenum">
              <a:rPr lang="en-GB" altLang="en-US"/>
              <a:pPr>
                <a:defRPr/>
              </a:pPr>
              <a:t>‹#›</a:t>
            </a:fld>
            <a:endParaRPr lang="en-GB" altLang="en-US"/>
          </a:p>
        </p:txBody>
      </p:sp>
    </p:spTree>
    <p:extLst>
      <p:ext uri="{BB962C8B-B14F-4D97-AF65-F5344CB8AC3E}">
        <p14:creationId xmlns:p14="http://schemas.microsoft.com/office/powerpoint/2010/main" val="215504955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9"/>
          <p:cNvSpPr>
            <a:spLocks noGrp="1" noChangeArrowheads="1"/>
          </p:cNvSpPr>
          <p:nvPr>
            <p:ph type="dt" sz="half" idx="11"/>
          </p:nvPr>
        </p:nvSpPr>
        <p:spPr>
          <a:ln/>
        </p:spPr>
        <p:txBody>
          <a:bodyPr/>
          <a:lstStyle>
            <a:lvl1pPr>
              <a:defRPr/>
            </a:lvl1pPr>
          </a:lstStyle>
          <a:p>
            <a:pPr>
              <a:defRPr/>
            </a:pPr>
            <a:fld id="{9ED9F227-1C7F-4393-95CF-867C4168ADF4}" type="datetime5">
              <a:rPr lang="en-GB" altLang="en-US" smtClean="0"/>
              <a:t>19-Sep-18</a:t>
            </a:fld>
            <a:endParaRPr lang="en-GB" altLang="en-US"/>
          </a:p>
        </p:txBody>
      </p:sp>
      <p:sp>
        <p:nvSpPr>
          <p:cNvPr id="7" name="Rectangle 10"/>
          <p:cNvSpPr>
            <a:spLocks noGrp="1" noChangeArrowheads="1"/>
          </p:cNvSpPr>
          <p:nvPr>
            <p:ph type="sldNum" sz="quarter" idx="12"/>
          </p:nvPr>
        </p:nvSpPr>
        <p:spPr>
          <a:ln/>
        </p:spPr>
        <p:txBody>
          <a:bodyPr/>
          <a:lstStyle>
            <a:lvl1pPr>
              <a:defRPr/>
            </a:lvl1pPr>
          </a:lstStyle>
          <a:p>
            <a:pPr>
              <a:defRPr/>
            </a:pPr>
            <a:fld id="{54528C68-700B-40D8-961F-CE2497BFC2C6}" type="slidenum">
              <a:rPr lang="en-GB" altLang="en-US"/>
              <a:pPr>
                <a:defRPr/>
              </a:pPr>
              <a:t>‹#›</a:t>
            </a:fld>
            <a:endParaRPr lang="en-GB" altLang="en-US"/>
          </a:p>
        </p:txBody>
      </p:sp>
    </p:spTree>
    <p:extLst>
      <p:ext uri="{BB962C8B-B14F-4D97-AF65-F5344CB8AC3E}">
        <p14:creationId xmlns:p14="http://schemas.microsoft.com/office/powerpoint/2010/main" val="12281855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BFC06EB1-202D-4E76-B6A2-8F71B8B4D3BC}" type="datetime5">
              <a:rPr lang="en-GB" altLang="en-US" smtClean="0"/>
              <a:t>19-Sep-18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70E6CF69-E1FC-49CB-B0BB-932CE0E7234C}" type="slidenum">
              <a:rPr lang="en-GB" altLang="en-US"/>
              <a:pPr>
                <a:defRPr/>
              </a:pPr>
              <a:t>‹#›</a:t>
            </a:fld>
            <a:endParaRPr lang="en-GB" altLang="en-US"/>
          </a:p>
        </p:txBody>
      </p:sp>
    </p:spTree>
    <p:extLst>
      <p:ext uri="{BB962C8B-B14F-4D97-AF65-F5344CB8AC3E}">
        <p14:creationId xmlns:p14="http://schemas.microsoft.com/office/powerpoint/2010/main" val="19108755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6100"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9"/>
          <p:cNvSpPr>
            <a:spLocks noGrp="1" noChangeArrowheads="1"/>
          </p:cNvSpPr>
          <p:nvPr>
            <p:ph type="dt" sz="half" idx="11"/>
          </p:nvPr>
        </p:nvSpPr>
        <p:spPr>
          <a:ln/>
        </p:spPr>
        <p:txBody>
          <a:bodyPr/>
          <a:lstStyle>
            <a:lvl1pPr>
              <a:defRPr/>
            </a:lvl1pPr>
          </a:lstStyle>
          <a:p>
            <a:pPr>
              <a:defRPr/>
            </a:pPr>
            <a:fld id="{9CE3C9B4-F048-4B7A-AB0C-A577AC905D3D}" type="datetime5">
              <a:rPr lang="en-GB" altLang="en-US" smtClean="0"/>
              <a:t>19-Sep-18</a:t>
            </a:fld>
            <a:endParaRPr lang="en-GB" altLang="en-US"/>
          </a:p>
        </p:txBody>
      </p:sp>
      <p:sp>
        <p:nvSpPr>
          <p:cNvPr id="6" name="Rectangle 10"/>
          <p:cNvSpPr>
            <a:spLocks noGrp="1" noChangeArrowheads="1"/>
          </p:cNvSpPr>
          <p:nvPr>
            <p:ph type="sldNum" sz="quarter" idx="12"/>
          </p:nvPr>
        </p:nvSpPr>
        <p:spPr>
          <a:ln/>
        </p:spPr>
        <p:txBody>
          <a:bodyPr/>
          <a:lstStyle>
            <a:lvl1pPr>
              <a:defRPr/>
            </a:lvl1pPr>
          </a:lstStyle>
          <a:p>
            <a:pPr>
              <a:defRPr/>
            </a:pPr>
            <a:fld id="{AEB86DF0-7A67-4A91-85D6-0A2A95F12949}" type="slidenum">
              <a:rPr lang="en-GB" altLang="en-US"/>
              <a:pPr>
                <a:defRPr/>
              </a:pPr>
              <a:t>‹#›</a:t>
            </a:fld>
            <a:endParaRPr lang="en-GB" altLang="en-US"/>
          </a:p>
        </p:txBody>
      </p:sp>
    </p:spTree>
    <p:extLst>
      <p:ext uri="{BB962C8B-B14F-4D97-AF65-F5344CB8AC3E}">
        <p14:creationId xmlns:p14="http://schemas.microsoft.com/office/powerpoint/2010/main" val="2786036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3517DB41-1682-4A91-ACA1-DC5CB2664C22}"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D03E7D24-AD2C-4824-8260-52629B296B0C}" type="slidenum">
              <a:rPr lang="en-GB" altLang="en-US"/>
              <a:pPr>
                <a:defRPr/>
              </a:pPr>
              <a:t>‹#›</a:t>
            </a:fld>
            <a:endParaRPr lang="en-GB" altLang="en-US"/>
          </a:p>
        </p:txBody>
      </p:sp>
    </p:spTree>
    <p:extLst>
      <p:ext uri="{BB962C8B-B14F-4D97-AF65-F5344CB8AC3E}">
        <p14:creationId xmlns:p14="http://schemas.microsoft.com/office/powerpoint/2010/main" val="8456778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9A9E9CBC-FA3E-4A5A-933D-60D5D5F2A231}"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3EF77B97-E6AC-423A-BE00-125CAE84394A}" type="slidenum">
              <a:rPr lang="en-GB" altLang="en-US"/>
              <a:pPr>
                <a:defRPr/>
              </a:pPr>
              <a:t>‹#›</a:t>
            </a:fld>
            <a:endParaRPr lang="en-GB" altLang="en-US"/>
          </a:p>
        </p:txBody>
      </p:sp>
    </p:spTree>
    <p:extLst>
      <p:ext uri="{BB962C8B-B14F-4D97-AF65-F5344CB8AC3E}">
        <p14:creationId xmlns:p14="http://schemas.microsoft.com/office/powerpoint/2010/main" val="357637645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9FFAB74-EA86-40BC-B410-E1F4E7D0E925}"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B17811B3-8EA7-448F-AD12-0E917CDBF3F1}" type="slidenum">
              <a:rPr lang="en-GB" altLang="en-US"/>
              <a:pPr>
                <a:defRPr/>
              </a:pPr>
              <a:t>‹#›</a:t>
            </a:fld>
            <a:endParaRPr lang="en-GB" altLang="en-US"/>
          </a:p>
        </p:txBody>
      </p:sp>
    </p:spTree>
    <p:extLst>
      <p:ext uri="{BB962C8B-B14F-4D97-AF65-F5344CB8AC3E}">
        <p14:creationId xmlns:p14="http://schemas.microsoft.com/office/powerpoint/2010/main" val="137067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943100" y="2057400"/>
            <a:ext cx="2551113"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2057400"/>
            <a:ext cx="2551112" cy="349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8E77FB8-AD3E-43B8-B67A-805A5C7210C2}"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3EDDEC26-1A98-4FFE-8C28-99A572129ED3}" type="slidenum">
              <a:rPr lang="en-GB" altLang="en-US"/>
              <a:pPr>
                <a:defRPr/>
              </a:pPr>
              <a:t>‹#›</a:t>
            </a:fld>
            <a:endParaRPr lang="en-GB" altLang="en-US"/>
          </a:p>
        </p:txBody>
      </p:sp>
    </p:spTree>
    <p:extLst>
      <p:ext uri="{BB962C8B-B14F-4D97-AF65-F5344CB8AC3E}">
        <p14:creationId xmlns:p14="http://schemas.microsoft.com/office/powerpoint/2010/main" val="36435716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10"/>
          <p:cNvSpPr>
            <a:spLocks noGrp="1" noChangeArrowheads="1"/>
          </p:cNvSpPr>
          <p:nvPr>
            <p:ph type="dt" sz="half" idx="11"/>
          </p:nvPr>
        </p:nvSpPr>
        <p:spPr>
          <a:ln/>
        </p:spPr>
        <p:txBody>
          <a:bodyPr/>
          <a:lstStyle>
            <a:lvl1pPr>
              <a:defRPr/>
            </a:lvl1pPr>
          </a:lstStyle>
          <a:p>
            <a:pPr>
              <a:defRPr/>
            </a:pPr>
            <a:fld id="{B9291534-9C1A-4536-B68A-C418CE13884C}" type="datetime5">
              <a:rPr lang="en-GB" altLang="en-US" smtClean="0"/>
              <a:t>19-Sep-18</a:t>
            </a:fld>
            <a:endParaRPr lang="en-GB" altLang="en-US"/>
          </a:p>
        </p:txBody>
      </p:sp>
      <p:sp>
        <p:nvSpPr>
          <p:cNvPr id="9" name="Rectangle 11"/>
          <p:cNvSpPr>
            <a:spLocks noGrp="1" noChangeArrowheads="1"/>
          </p:cNvSpPr>
          <p:nvPr>
            <p:ph type="sldNum" sz="quarter" idx="12"/>
          </p:nvPr>
        </p:nvSpPr>
        <p:spPr>
          <a:ln/>
        </p:spPr>
        <p:txBody>
          <a:bodyPr/>
          <a:lstStyle>
            <a:lvl1pPr>
              <a:defRPr/>
            </a:lvl1pPr>
          </a:lstStyle>
          <a:p>
            <a:pPr>
              <a:defRPr/>
            </a:pPr>
            <a:fld id="{619E59D7-98D3-415C-9C69-3A859E467534}" type="slidenum">
              <a:rPr lang="en-GB" altLang="en-US"/>
              <a:pPr>
                <a:defRPr/>
              </a:pPr>
              <a:t>‹#›</a:t>
            </a:fld>
            <a:endParaRPr lang="en-GB" altLang="en-US"/>
          </a:p>
        </p:txBody>
      </p:sp>
    </p:spTree>
    <p:extLst>
      <p:ext uri="{BB962C8B-B14F-4D97-AF65-F5344CB8AC3E}">
        <p14:creationId xmlns:p14="http://schemas.microsoft.com/office/powerpoint/2010/main" val="16380079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3BC4A922-0B55-4819-84D9-2A784E760CC7}" type="datetime5">
              <a:rPr lang="en-GB" altLang="en-US" smtClean="0"/>
              <a:t>19-Sep-18</a:t>
            </a:fld>
            <a:endParaRPr lang="en-GB" altLang="en-US"/>
          </a:p>
        </p:txBody>
      </p:sp>
      <p:sp>
        <p:nvSpPr>
          <p:cNvPr id="9" name="Rectangle 9"/>
          <p:cNvSpPr>
            <a:spLocks noGrp="1" noChangeArrowheads="1"/>
          </p:cNvSpPr>
          <p:nvPr>
            <p:ph type="sldNum" sz="quarter" idx="12"/>
          </p:nvPr>
        </p:nvSpPr>
        <p:spPr>
          <a:ln/>
        </p:spPr>
        <p:txBody>
          <a:bodyPr/>
          <a:lstStyle>
            <a:lvl1pPr>
              <a:defRPr/>
            </a:lvl1pPr>
          </a:lstStyle>
          <a:p>
            <a:pPr>
              <a:defRPr/>
            </a:pPr>
            <a:fld id="{690BC58C-0D29-499A-BCED-F21BE88E6854}" type="slidenum">
              <a:rPr lang="en-GB" altLang="en-US"/>
              <a:pPr>
                <a:defRPr/>
              </a:pPr>
              <a:t>‹#›</a:t>
            </a:fld>
            <a:endParaRPr lang="en-GB" altLang="en-US"/>
          </a:p>
        </p:txBody>
      </p:sp>
    </p:spTree>
    <p:extLst>
      <p:ext uri="{BB962C8B-B14F-4D97-AF65-F5344CB8AC3E}">
        <p14:creationId xmlns:p14="http://schemas.microsoft.com/office/powerpoint/2010/main" val="80870895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DA23C1F-EFE9-4D5F-8C7F-8E3DDFB10A4C}" type="datetime5">
              <a:rPr lang="en-GB" altLang="en-US" smtClean="0"/>
              <a:t>19-Sep-18</a:t>
            </a:fld>
            <a:endParaRPr lang="en-GB" altLang="en-US"/>
          </a:p>
        </p:txBody>
      </p:sp>
      <p:sp>
        <p:nvSpPr>
          <p:cNvPr id="5" name="Rectangle 9"/>
          <p:cNvSpPr>
            <a:spLocks noGrp="1" noChangeArrowheads="1"/>
          </p:cNvSpPr>
          <p:nvPr>
            <p:ph type="sldNum" sz="quarter" idx="12"/>
          </p:nvPr>
        </p:nvSpPr>
        <p:spPr>
          <a:ln/>
        </p:spPr>
        <p:txBody>
          <a:bodyPr/>
          <a:lstStyle>
            <a:lvl1pPr>
              <a:defRPr/>
            </a:lvl1pPr>
          </a:lstStyle>
          <a:p>
            <a:pPr>
              <a:defRPr/>
            </a:pPr>
            <a:fld id="{550C96DB-610E-412F-90C5-8A6673F8928E}" type="slidenum">
              <a:rPr lang="en-GB" altLang="en-US"/>
              <a:pPr>
                <a:defRPr/>
              </a:pPr>
              <a:t>‹#›</a:t>
            </a:fld>
            <a:endParaRPr lang="en-GB" altLang="en-US"/>
          </a:p>
        </p:txBody>
      </p:sp>
    </p:spTree>
    <p:extLst>
      <p:ext uri="{BB962C8B-B14F-4D97-AF65-F5344CB8AC3E}">
        <p14:creationId xmlns:p14="http://schemas.microsoft.com/office/powerpoint/2010/main" val="255808993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D2448C27-2E40-46C8-B3DB-98C3A99BB4F8}" type="datetime5">
              <a:rPr lang="en-GB" altLang="en-US" smtClean="0"/>
              <a:t>19-Sep-18</a:t>
            </a:fld>
            <a:endParaRPr lang="en-GB" altLang="en-US"/>
          </a:p>
        </p:txBody>
      </p:sp>
      <p:sp>
        <p:nvSpPr>
          <p:cNvPr id="4" name="Rectangle 9"/>
          <p:cNvSpPr>
            <a:spLocks noGrp="1" noChangeArrowheads="1"/>
          </p:cNvSpPr>
          <p:nvPr>
            <p:ph type="sldNum" sz="quarter" idx="12"/>
          </p:nvPr>
        </p:nvSpPr>
        <p:spPr>
          <a:ln/>
        </p:spPr>
        <p:txBody>
          <a:bodyPr/>
          <a:lstStyle>
            <a:lvl1pPr>
              <a:defRPr/>
            </a:lvl1pPr>
          </a:lstStyle>
          <a:p>
            <a:pPr>
              <a:defRPr/>
            </a:pPr>
            <a:fld id="{ECD93A14-8399-4E19-B73A-AECA849BE1C5}" type="slidenum">
              <a:rPr lang="en-GB" altLang="en-US"/>
              <a:pPr>
                <a:defRPr/>
              </a:pPr>
              <a:t>‹#›</a:t>
            </a:fld>
            <a:endParaRPr lang="en-GB" altLang="en-US"/>
          </a:p>
        </p:txBody>
      </p:sp>
    </p:spTree>
    <p:extLst>
      <p:ext uri="{BB962C8B-B14F-4D97-AF65-F5344CB8AC3E}">
        <p14:creationId xmlns:p14="http://schemas.microsoft.com/office/powerpoint/2010/main" val="23513053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F9F68BDF-3605-4134-9A58-D8720ECE23A3}"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F099E62F-B62B-4018-80CF-FB3A1E17DDA9}" type="slidenum">
              <a:rPr lang="en-GB" altLang="en-US"/>
              <a:pPr>
                <a:defRPr/>
              </a:pPr>
              <a:t>‹#›</a:t>
            </a:fld>
            <a:endParaRPr lang="en-GB" altLang="en-US"/>
          </a:p>
        </p:txBody>
      </p:sp>
    </p:spTree>
    <p:extLst>
      <p:ext uri="{BB962C8B-B14F-4D97-AF65-F5344CB8AC3E}">
        <p14:creationId xmlns:p14="http://schemas.microsoft.com/office/powerpoint/2010/main" val="38886456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648E1BCA-34DE-4FA9-A177-5005E01A5F6C}" type="datetime5">
              <a:rPr lang="en-GB" altLang="en-US" smtClean="0"/>
              <a:t>19-Sep-18</a:t>
            </a:fld>
            <a:endParaRPr lang="en-GB" altLang="en-US"/>
          </a:p>
        </p:txBody>
      </p:sp>
      <p:sp>
        <p:nvSpPr>
          <p:cNvPr id="7" name="Rectangle 9"/>
          <p:cNvSpPr>
            <a:spLocks noGrp="1" noChangeArrowheads="1"/>
          </p:cNvSpPr>
          <p:nvPr>
            <p:ph type="sldNum" sz="quarter" idx="12"/>
          </p:nvPr>
        </p:nvSpPr>
        <p:spPr>
          <a:ln/>
        </p:spPr>
        <p:txBody>
          <a:bodyPr/>
          <a:lstStyle>
            <a:lvl1pPr>
              <a:defRPr/>
            </a:lvl1pPr>
          </a:lstStyle>
          <a:p>
            <a:pPr>
              <a:defRPr/>
            </a:pPr>
            <a:fld id="{7F9676EE-4A47-471A-B405-168A73061661}" type="slidenum">
              <a:rPr lang="en-GB" altLang="en-US"/>
              <a:pPr>
                <a:defRPr/>
              </a:pPr>
              <a:t>‹#›</a:t>
            </a:fld>
            <a:endParaRPr lang="en-GB" altLang="en-US"/>
          </a:p>
        </p:txBody>
      </p:sp>
    </p:spTree>
    <p:extLst>
      <p:ext uri="{BB962C8B-B14F-4D97-AF65-F5344CB8AC3E}">
        <p14:creationId xmlns:p14="http://schemas.microsoft.com/office/powerpoint/2010/main" val="18025233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BF5BA61C-6A3A-45E8-951A-1D1A0C0F1625}"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C8F89F1A-D99E-4224-931B-D701798D77FC}" type="slidenum">
              <a:rPr lang="en-GB" altLang="en-US"/>
              <a:pPr>
                <a:defRPr/>
              </a:pPr>
              <a:t>‹#›</a:t>
            </a:fld>
            <a:endParaRPr lang="en-GB" altLang="en-US"/>
          </a:p>
        </p:txBody>
      </p:sp>
    </p:spTree>
    <p:extLst>
      <p:ext uri="{BB962C8B-B14F-4D97-AF65-F5344CB8AC3E}">
        <p14:creationId xmlns:p14="http://schemas.microsoft.com/office/powerpoint/2010/main" val="267555734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827088"/>
            <a:ext cx="1816100" cy="47212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827088"/>
            <a:ext cx="5300663" cy="47212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F356A6EF-90D6-43DA-AD26-6AA7CA4B0650}" type="datetime5">
              <a:rPr lang="en-GB" altLang="en-US" smtClean="0"/>
              <a:t>19-Sep-18</a:t>
            </a:fld>
            <a:endParaRPr lang="en-GB" altLang="en-US"/>
          </a:p>
        </p:txBody>
      </p:sp>
      <p:sp>
        <p:nvSpPr>
          <p:cNvPr id="6" name="Rectangle 9"/>
          <p:cNvSpPr>
            <a:spLocks noGrp="1" noChangeArrowheads="1"/>
          </p:cNvSpPr>
          <p:nvPr>
            <p:ph type="sldNum" sz="quarter" idx="12"/>
          </p:nvPr>
        </p:nvSpPr>
        <p:spPr>
          <a:ln/>
        </p:spPr>
        <p:txBody>
          <a:bodyPr/>
          <a:lstStyle>
            <a:lvl1pPr>
              <a:defRPr/>
            </a:lvl1pPr>
          </a:lstStyle>
          <a:p>
            <a:pPr>
              <a:defRPr/>
            </a:pPr>
            <a:fld id="{763D8F11-EAFE-40BA-A61A-4C4D3352518F}" type="slidenum">
              <a:rPr lang="en-GB" altLang="en-US"/>
              <a:pPr>
                <a:defRPr/>
              </a:pPr>
              <a:t>‹#›</a:t>
            </a:fld>
            <a:endParaRPr lang="en-GB" altLang="en-US"/>
          </a:p>
        </p:txBody>
      </p:sp>
    </p:spTree>
    <p:extLst>
      <p:ext uri="{BB962C8B-B14F-4D97-AF65-F5344CB8AC3E}">
        <p14:creationId xmlns:p14="http://schemas.microsoft.com/office/powerpoint/2010/main" val="28365160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DF6D07-AE0D-48AD-85B5-8C2CB24F7CB7}" type="datetime5">
              <a:rPr lang="en-GB" smtClean="0"/>
              <a:t>19-Sep-18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143221397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F3F21E5-DE34-4FFB-8CE3-1B6A542C7EB7}" type="datetime5">
              <a:rPr lang="en-GB" smtClean="0"/>
              <a:t>19-Sep-18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095470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DF79A95-3398-4C90-9F77-FBE17DDC2C1C}" type="datetime5">
              <a:rPr lang="en-GB" smtClean="0"/>
              <a:t>19-Sep-18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101847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4" name="Rectangle 10"/>
          <p:cNvSpPr>
            <a:spLocks noGrp="1" noChangeArrowheads="1"/>
          </p:cNvSpPr>
          <p:nvPr>
            <p:ph type="dt" sz="half" idx="11"/>
          </p:nvPr>
        </p:nvSpPr>
        <p:spPr>
          <a:ln/>
        </p:spPr>
        <p:txBody>
          <a:bodyPr/>
          <a:lstStyle>
            <a:lvl1pPr>
              <a:defRPr/>
            </a:lvl1pPr>
          </a:lstStyle>
          <a:p>
            <a:pPr>
              <a:defRPr/>
            </a:pPr>
            <a:fld id="{C40A6C43-A33D-4BDA-8E44-3855EE084811}" type="datetime5">
              <a:rPr lang="en-GB" altLang="en-US" smtClean="0"/>
              <a:t>19-Sep-18</a:t>
            </a:fld>
            <a:endParaRPr lang="en-GB" altLang="en-US"/>
          </a:p>
        </p:txBody>
      </p:sp>
      <p:sp>
        <p:nvSpPr>
          <p:cNvPr id="5" name="Rectangle 11"/>
          <p:cNvSpPr>
            <a:spLocks noGrp="1" noChangeArrowheads="1"/>
          </p:cNvSpPr>
          <p:nvPr>
            <p:ph type="sldNum" sz="quarter" idx="12"/>
          </p:nvPr>
        </p:nvSpPr>
        <p:spPr>
          <a:ln/>
        </p:spPr>
        <p:txBody>
          <a:bodyPr/>
          <a:lstStyle>
            <a:lvl1pPr>
              <a:defRPr/>
            </a:lvl1pPr>
          </a:lstStyle>
          <a:p>
            <a:pPr>
              <a:defRPr/>
            </a:pPr>
            <a:fld id="{8912DE0F-04A6-4042-895C-538390474D8F}" type="slidenum">
              <a:rPr lang="en-GB" altLang="en-US"/>
              <a:pPr>
                <a:defRPr/>
              </a:pPr>
              <a:t>‹#›</a:t>
            </a:fld>
            <a:endParaRPr lang="en-GB" altLang="en-US"/>
          </a:p>
        </p:txBody>
      </p:sp>
    </p:spTree>
    <p:extLst>
      <p:ext uri="{BB962C8B-B14F-4D97-AF65-F5344CB8AC3E}">
        <p14:creationId xmlns:p14="http://schemas.microsoft.com/office/powerpoint/2010/main" val="12178418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C52F256-88D3-452F-8FBC-8DCA50B179D1}" type="datetime5">
              <a:rPr lang="en-GB" smtClean="0"/>
              <a:t>19-Sep-18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296433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1EE5E0C-567D-4E06-A297-7603604042D5}" type="datetime5">
              <a:rPr lang="en-GB" smtClean="0"/>
              <a:t>19-Sep-18</a:t>
            </a:fld>
            <a:endParaRPr lang="en-GB"/>
          </a:p>
        </p:txBody>
      </p:sp>
      <p:sp>
        <p:nvSpPr>
          <p:cNvPr id="8" name="Footer Placeholder 7"/>
          <p:cNvSpPr>
            <a:spLocks noGrp="1"/>
          </p:cNvSpPr>
          <p:nvPr>
            <p:ph type="ftr" sz="quarter" idx="11"/>
          </p:nvPr>
        </p:nvSpPr>
        <p:spPr/>
        <p:txBody>
          <a:bodyPr/>
          <a:lstStyle/>
          <a:p>
            <a:r>
              <a:rPr lang="en-GB"/>
              <a:t>Presentation Title: View &gt; Header &amp; Footer</a:t>
            </a:r>
          </a:p>
        </p:txBody>
      </p:sp>
      <p:sp>
        <p:nvSpPr>
          <p:cNvPr id="9" name="Slide Number Placeholder 8"/>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467875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DD148BA-E431-4E1A-9470-FD7F69E6265B}" type="datetime5">
              <a:rPr lang="en-GB" smtClean="0"/>
              <a:t>19-Sep-18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22869250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416374-5B24-4ADD-B40A-73DD0649EC39}" type="datetime5">
              <a:rPr lang="en-GB" smtClean="0"/>
              <a:t>19-Sep-18</a:t>
            </a:fld>
            <a:endParaRPr lang="en-GB"/>
          </a:p>
        </p:txBody>
      </p:sp>
      <p:sp>
        <p:nvSpPr>
          <p:cNvPr id="3" name="Footer Placeholder 2"/>
          <p:cNvSpPr>
            <a:spLocks noGrp="1"/>
          </p:cNvSpPr>
          <p:nvPr>
            <p:ph type="ftr" sz="quarter" idx="11"/>
          </p:nvPr>
        </p:nvSpPr>
        <p:spPr/>
        <p:txBody>
          <a:bodyPr/>
          <a:lstStyle/>
          <a:p>
            <a:r>
              <a:rPr lang="en-GB"/>
              <a:t>Presentation Title: View &gt; Header &amp; Footer</a:t>
            </a:r>
          </a:p>
        </p:txBody>
      </p:sp>
      <p:sp>
        <p:nvSpPr>
          <p:cNvPr id="4" name="Slide Number Placeholder 3"/>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847511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7A8E99D-FE73-4B03-A9DC-33A8F3483EE4}" type="datetime5">
              <a:rPr lang="en-GB" smtClean="0"/>
              <a:t>19-Sep-18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750365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763FAD-9FC7-4ED8-8463-067BF8AB3C45}" type="datetime5">
              <a:rPr lang="en-GB" smtClean="0"/>
              <a:t>19-Sep-18</a:t>
            </a:fld>
            <a:endParaRPr lang="en-GB"/>
          </a:p>
        </p:txBody>
      </p:sp>
      <p:sp>
        <p:nvSpPr>
          <p:cNvPr id="6" name="Footer Placeholder 5"/>
          <p:cNvSpPr>
            <a:spLocks noGrp="1"/>
          </p:cNvSpPr>
          <p:nvPr>
            <p:ph type="ftr" sz="quarter" idx="11"/>
          </p:nvPr>
        </p:nvSpPr>
        <p:spPr/>
        <p:txBody>
          <a:bodyPr/>
          <a:lstStyle/>
          <a:p>
            <a:r>
              <a:rPr lang="en-GB"/>
              <a:t>Presentation Title: View &gt; Header &amp; Footer</a:t>
            </a:r>
          </a:p>
        </p:txBody>
      </p:sp>
      <p:sp>
        <p:nvSpPr>
          <p:cNvPr id="7" name="Slide Number Placeholder 6"/>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40997448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29F15D-5F97-4FF4-8AEC-6C5D3F470C36}" type="datetime5">
              <a:rPr lang="en-GB" smtClean="0"/>
              <a:t>19-Sep-18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2384339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72A1E06-75F0-43B4-A5B7-2A2BE905F55D}" type="datetime5">
              <a:rPr lang="en-GB" smtClean="0"/>
              <a:t>19-Sep-18</a:t>
            </a:fld>
            <a:endParaRPr lang="en-GB"/>
          </a:p>
        </p:txBody>
      </p:sp>
      <p:sp>
        <p:nvSpPr>
          <p:cNvPr id="5" name="Footer Placeholder 4"/>
          <p:cNvSpPr>
            <a:spLocks noGrp="1"/>
          </p:cNvSpPr>
          <p:nvPr>
            <p:ph type="ftr" sz="quarter" idx="11"/>
          </p:nvPr>
        </p:nvSpPr>
        <p:spPr/>
        <p:txBody>
          <a:bodyPr/>
          <a:lstStyle/>
          <a:p>
            <a:r>
              <a:rPr lang="en-GB"/>
              <a:t>Presentation Title: View &gt; Header &amp; Footer</a:t>
            </a:r>
          </a:p>
        </p:txBody>
      </p:sp>
      <p:sp>
        <p:nvSpPr>
          <p:cNvPr id="6" name="Slide Number Placeholder 5"/>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4701407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Custom Layout">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Date Placeholder 2"/>
          <p:cNvSpPr>
            <a:spLocks noGrp="1"/>
          </p:cNvSpPr>
          <p:nvPr>
            <p:ph type="dt" sz="half" idx="10"/>
          </p:nvPr>
        </p:nvSpPr>
        <p:spPr/>
        <p:txBody>
          <a:bodyPr/>
          <a:lstStyle/>
          <a:p>
            <a:fld id="{3F1D8533-68A3-488E-86B7-0FB8CF66B24A}" type="datetime5">
              <a:rPr lang="en-GB" smtClean="0"/>
              <a:t>19-Sep-18</a:t>
            </a:fld>
            <a:endParaRPr lang="en-GB"/>
          </a:p>
        </p:txBody>
      </p:sp>
      <p:sp>
        <p:nvSpPr>
          <p:cNvPr id="4" name="Footer Placeholder 3"/>
          <p:cNvSpPr>
            <a:spLocks noGrp="1"/>
          </p:cNvSpPr>
          <p:nvPr>
            <p:ph type="ftr" sz="quarter" idx="11"/>
          </p:nvPr>
        </p:nvSpPr>
        <p:spPr/>
        <p:txBody>
          <a:bodyPr/>
          <a:lstStyle/>
          <a:p>
            <a:r>
              <a:rPr lang="en-GB"/>
              <a:t>Presentation Title: View &gt; Header &amp; Footer</a:t>
            </a:r>
          </a:p>
        </p:txBody>
      </p:sp>
      <p:sp>
        <p:nvSpPr>
          <p:cNvPr id="5" name="Slide Number Placeholder 4"/>
          <p:cNvSpPr>
            <a:spLocks noGrp="1"/>
          </p:cNvSpPr>
          <p:nvPr>
            <p:ph type="sldNum" sz="quarter" idx="12"/>
          </p:nvPr>
        </p:nvSpPr>
        <p:spPr/>
        <p:txBody>
          <a:bodyPr/>
          <a:lstStyle/>
          <a:p>
            <a:fld id="{DA697748-A3A3-48AE-A658-7C5F62694BEF}" type="slidenum">
              <a:rPr lang="en-GB" smtClean="0"/>
              <a:t>‹#›</a:t>
            </a:fld>
            <a:endParaRPr lang="en-GB"/>
          </a:p>
        </p:txBody>
      </p:sp>
    </p:spTree>
    <p:extLst>
      <p:ext uri="{BB962C8B-B14F-4D97-AF65-F5344CB8AC3E}">
        <p14:creationId xmlns:p14="http://schemas.microsoft.com/office/powerpoint/2010/main" val="306496131"/>
      </p:ext>
    </p:extLst>
  </p:cSld>
  <p:clrMapOvr>
    <a:overrideClrMapping bg1="lt1" tx1="dk1" bg2="lt2" tx2="dk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a:defRPr/>
            </a:pPr>
            <a:fld id="{BB6435B3-C423-4DCE-BC81-2645D5C588DF}" type="datetime5">
              <a:rPr lang="en-GB" altLang="en-US" smtClean="0"/>
              <a:t>19-Sep-18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DCDC8A0F-7C7B-4207-93A6-07D6CD475C82}" type="slidenum">
              <a:rPr lang="en-GB" altLang="en-US" smtClean="0"/>
              <a:pPr>
                <a:defRPr/>
              </a:pPr>
              <a:t>‹#›</a:t>
            </a:fld>
            <a:endParaRPr lang="en-GB" altLang="en-US"/>
          </a:p>
        </p:txBody>
      </p:sp>
    </p:spTree>
    <p:extLst>
      <p:ext uri="{BB962C8B-B14F-4D97-AF65-F5344CB8AC3E}">
        <p14:creationId xmlns:p14="http://schemas.microsoft.com/office/powerpoint/2010/main" val="2612225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3" name="Rectangle 10"/>
          <p:cNvSpPr>
            <a:spLocks noGrp="1" noChangeArrowheads="1"/>
          </p:cNvSpPr>
          <p:nvPr>
            <p:ph type="dt" sz="half" idx="11"/>
          </p:nvPr>
        </p:nvSpPr>
        <p:spPr>
          <a:ln/>
        </p:spPr>
        <p:txBody>
          <a:bodyPr/>
          <a:lstStyle>
            <a:lvl1pPr>
              <a:defRPr/>
            </a:lvl1pPr>
          </a:lstStyle>
          <a:p>
            <a:pPr>
              <a:defRPr/>
            </a:pPr>
            <a:fld id="{CF2B7169-030D-4B56-9CEF-2FE0540B9247}" type="datetime5">
              <a:rPr lang="en-GB" altLang="en-US" smtClean="0"/>
              <a:t>19-Sep-18</a:t>
            </a:fld>
            <a:endParaRPr lang="en-GB" altLang="en-US"/>
          </a:p>
        </p:txBody>
      </p:sp>
      <p:sp>
        <p:nvSpPr>
          <p:cNvPr id="4" name="Rectangle 11"/>
          <p:cNvSpPr>
            <a:spLocks noGrp="1" noChangeArrowheads="1"/>
          </p:cNvSpPr>
          <p:nvPr>
            <p:ph type="sldNum" sz="quarter" idx="12"/>
          </p:nvPr>
        </p:nvSpPr>
        <p:spPr>
          <a:ln/>
        </p:spPr>
        <p:txBody>
          <a:bodyPr/>
          <a:lstStyle>
            <a:lvl1pPr>
              <a:defRPr/>
            </a:lvl1pPr>
          </a:lstStyle>
          <a:p>
            <a:pPr>
              <a:defRPr/>
            </a:pPr>
            <a:fld id="{691A3E47-A47F-424E-AE91-5F48D46406E8}" type="slidenum">
              <a:rPr lang="en-GB" altLang="en-US"/>
              <a:pPr>
                <a:defRPr/>
              </a:pPr>
              <a:t>‹#›</a:t>
            </a:fld>
            <a:endParaRPr lang="en-GB" altLang="en-US"/>
          </a:p>
        </p:txBody>
      </p:sp>
    </p:spTree>
    <p:extLst>
      <p:ext uri="{BB962C8B-B14F-4D97-AF65-F5344CB8AC3E}">
        <p14:creationId xmlns:p14="http://schemas.microsoft.com/office/powerpoint/2010/main" val="375987045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A040541-D64B-429A-A2D7-51DC9C937265}" type="datetime5">
              <a:rPr lang="en-GB" altLang="en-US">
                <a:solidFill>
                  <a:srgbClr val="054B6B"/>
                </a:solidFill>
              </a:rPr>
              <a:pPr>
                <a:defRPr/>
              </a:pPr>
              <a:t>19-Sep-18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BBEEDCB-444A-4873-811B-B607EF5FA61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69168063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DD237AFF-F9C4-4C94-A334-5E84EC60E1EA}" type="datetime5">
              <a:rPr lang="en-GB" altLang="en-US">
                <a:solidFill>
                  <a:srgbClr val="054B6B"/>
                </a:solidFill>
              </a:rPr>
              <a:pPr>
                <a:defRPr/>
              </a:pPr>
              <a:t>19-Sep-18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B2ADF47B-D057-4F29-9445-3FAD54A28DBE}"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379464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638C26D0-617D-4637-8F99-8720245A9979}" type="datetime5">
              <a:rPr lang="en-GB" altLang="en-US">
                <a:solidFill>
                  <a:srgbClr val="054B6B"/>
                </a:solidFill>
              </a:rPr>
              <a:pPr>
                <a:defRPr/>
              </a:pPr>
              <a:t>19-Sep-18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941BC2B5-2B13-485C-B45C-FD335C28A7B4}"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80163855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41338" y="4318000"/>
            <a:ext cx="3557587"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251325" y="4318000"/>
            <a:ext cx="3559175" cy="14398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D5884B5B-BEB2-43E3-8888-F5838227050E}" type="datetime5">
              <a:rPr lang="en-GB" altLang="en-US">
                <a:solidFill>
                  <a:srgbClr val="054B6B"/>
                </a:solidFill>
              </a:rPr>
              <a:pPr>
                <a:defRPr/>
              </a:pPr>
              <a:t>19-Sep-18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8ADE8F0A-525C-4D9A-B5E9-F568F28F0C86}"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74393397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8" name="Rectangle 8"/>
          <p:cNvSpPr>
            <a:spLocks noGrp="1" noChangeArrowheads="1"/>
          </p:cNvSpPr>
          <p:nvPr>
            <p:ph type="dt" sz="half" idx="11"/>
          </p:nvPr>
        </p:nvSpPr>
        <p:spPr>
          <a:ln/>
        </p:spPr>
        <p:txBody>
          <a:bodyPr/>
          <a:lstStyle>
            <a:lvl1pPr>
              <a:defRPr/>
            </a:lvl1pPr>
          </a:lstStyle>
          <a:p>
            <a:pPr>
              <a:defRPr/>
            </a:pPr>
            <a:fld id="{4E157D01-9593-41DB-8839-4B46CB8B5653}" type="datetime5">
              <a:rPr lang="en-GB" altLang="en-US">
                <a:solidFill>
                  <a:srgbClr val="054B6B"/>
                </a:solidFill>
              </a:rPr>
              <a:pPr>
                <a:defRPr/>
              </a:pPr>
              <a:t>19-Sep-18</a:t>
            </a:fld>
            <a:endParaRPr lang="en-GB" altLang="en-US">
              <a:solidFill>
                <a:srgbClr val="054B6B"/>
              </a:solidFill>
            </a:endParaRPr>
          </a:p>
        </p:txBody>
      </p:sp>
      <p:sp>
        <p:nvSpPr>
          <p:cNvPr id="9" name="Rectangle 9"/>
          <p:cNvSpPr>
            <a:spLocks noGrp="1" noChangeArrowheads="1"/>
          </p:cNvSpPr>
          <p:nvPr>
            <p:ph type="sldNum" sz="quarter" idx="12"/>
          </p:nvPr>
        </p:nvSpPr>
        <p:spPr>
          <a:ln/>
        </p:spPr>
        <p:txBody>
          <a:bodyPr/>
          <a:lstStyle>
            <a:lvl1pPr>
              <a:defRPr/>
            </a:lvl1pPr>
          </a:lstStyle>
          <a:p>
            <a:pPr>
              <a:defRPr/>
            </a:pPr>
            <a:fld id="{F6F41769-AE9C-4A7F-86FC-6B6FE63A714A}"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9829312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4" name="Rectangle 8"/>
          <p:cNvSpPr>
            <a:spLocks noGrp="1" noChangeArrowheads="1"/>
          </p:cNvSpPr>
          <p:nvPr>
            <p:ph type="dt" sz="half" idx="11"/>
          </p:nvPr>
        </p:nvSpPr>
        <p:spPr>
          <a:ln/>
        </p:spPr>
        <p:txBody>
          <a:bodyPr/>
          <a:lstStyle>
            <a:lvl1pPr>
              <a:defRPr/>
            </a:lvl1pPr>
          </a:lstStyle>
          <a:p>
            <a:pPr>
              <a:defRPr/>
            </a:pPr>
            <a:fld id="{095E4F34-0A71-47D3-A00C-34B9CA317EFD}" type="datetime5">
              <a:rPr lang="en-GB" altLang="en-US">
                <a:solidFill>
                  <a:srgbClr val="054B6B"/>
                </a:solidFill>
              </a:rPr>
              <a:pPr>
                <a:defRPr/>
              </a:pPr>
              <a:t>19-Sep-18</a:t>
            </a:fld>
            <a:endParaRPr lang="en-GB" altLang="en-US">
              <a:solidFill>
                <a:srgbClr val="054B6B"/>
              </a:solidFill>
            </a:endParaRPr>
          </a:p>
        </p:txBody>
      </p:sp>
      <p:sp>
        <p:nvSpPr>
          <p:cNvPr id="5" name="Rectangle 9"/>
          <p:cNvSpPr>
            <a:spLocks noGrp="1" noChangeArrowheads="1"/>
          </p:cNvSpPr>
          <p:nvPr>
            <p:ph type="sldNum" sz="quarter" idx="12"/>
          </p:nvPr>
        </p:nvSpPr>
        <p:spPr>
          <a:ln/>
        </p:spPr>
        <p:txBody>
          <a:bodyPr/>
          <a:lstStyle>
            <a:lvl1pPr>
              <a:defRPr/>
            </a:lvl1pPr>
          </a:lstStyle>
          <a:p>
            <a:pPr>
              <a:defRPr/>
            </a:pPr>
            <a:fld id="{7D7FA90B-B286-422E-9862-BA87D9805570}"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0483196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3" name="Rectangle 8"/>
          <p:cNvSpPr>
            <a:spLocks noGrp="1" noChangeArrowheads="1"/>
          </p:cNvSpPr>
          <p:nvPr>
            <p:ph type="dt" sz="half" idx="11"/>
          </p:nvPr>
        </p:nvSpPr>
        <p:spPr>
          <a:ln/>
        </p:spPr>
        <p:txBody>
          <a:bodyPr/>
          <a:lstStyle>
            <a:lvl1pPr>
              <a:defRPr/>
            </a:lvl1pPr>
          </a:lstStyle>
          <a:p>
            <a:pPr>
              <a:defRPr/>
            </a:pPr>
            <a:fld id="{BF28064B-8430-4BD5-8631-719A2BE7EDA6}" type="datetime5">
              <a:rPr lang="en-GB" altLang="en-US">
                <a:solidFill>
                  <a:srgbClr val="054B6B"/>
                </a:solidFill>
              </a:rPr>
              <a:pPr>
                <a:defRPr/>
              </a:pPr>
              <a:t>19-Sep-18</a:t>
            </a:fld>
            <a:endParaRPr lang="en-GB" altLang="en-US">
              <a:solidFill>
                <a:srgbClr val="054B6B"/>
              </a:solidFill>
            </a:endParaRPr>
          </a:p>
        </p:txBody>
      </p:sp>
      <p:sp>
        <p:nvSpPr>
          <p:cNvPr id="4" name="Rectangle 9"/>
          <p:cNvSpPr>
            <a:spLocks noGrp="1" noChangeArrowheads="1"/>
          </p:cNvSpPr>
          <p:nvPr>
            <p:ph type="sldNum" sz="quarter" idx="12"/>
          </p:nvPr>
        </p:nvSpPr>
        <p:spPr>
          <a:ln/>
        </p:spPr>
        <p:txBody>
          <a:bodyPr/>
          <a:lstStyle>
            <a:lvl1pPr>
              <a:defRPr/>
            </a:lvl1pPr>
          </a:lstStyle>
          <a:p>
            <a:pPr>
              <a:defRPr/>
            </a:pPr>
            <a:fld id="{276730F6-157D-4544-8971-5FE50F6F8505}"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62366807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9AB680DF-782E-4E0D-9C2A-2C4D04A0F416}" type="datetime5">
              <a:rPr lang="en-GB" altLang="en-US">
                <a:solidFill>
                  <a:srgbClr val="054B6B"/>
                </a:solidFill>
              </a:rPr>
              <a:pPr>
                <a:defRPr/>
              </a:pPr>
              <a:t>19-Sep-18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45BE2A3D-22F9-4962-87DB-5E9D513F65A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38110440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6" name="Rectangle 8"/>
          <p:cNvSpPr>
            <a:spLocks noGrp="1" noChangeArrowheads="1"/>
          </p:cNvSpPr>
          <p:nvPr>
            <p:ph type="dt" sz="half" idx="11"/>
          </p:nvPr>
        </p:nvSpPr>
        <p:spPr>
          <a:ln/>
        </p:spPr>
        <p:txBody>
          <a:bodyPr/>
          <a:lstStyle>
            <a:lvl1pPr>
              <a:defRPr/>
            </a:lvl1pPr>
          </a:lstStyle>
          <a:p>
            <a:pPr>
              <a:defRPr/>
            </a:pPr>
            <a:fld id="{ECA406B0-4301-4271-8CBA-3E8B5C0F02A2}" type="datetime5">
              <a:rPr lang="en-GB" altLang="en-US">
                <a:solidFill>
                  <a:srgbClr val="054B6B"/>
                </a:solidFill>
              </a:rPr>
              <a:pPr>
                <a:defRPr/>
              </a:pPr>
              <a:t>19-Sep-18</a:t>
            </a:fld>
            <a:endParaRPr lang="en-GB" altLang="en-US">
              <a:solidFill>
                <a:srgbClr val="054B6B"/>
              </a:solidFill>
            </a:endParaRPr>
          </a:p>
        </p:txBody>
      </p:sp>
      <p:sp>
        <p:nvSpPr>
          <p:cNvPr id="7" name="Rectangle 9"/>
          <p:cNvSpPr>
            <a:spLocks noGrp="1" noChangeArrowheads="1"/>
          </p:cNvSpPr>
          <p:nvPr>
            <p:ph type="sldNum" sz="quarter" idx="12"/>
          </p:nvPr>
        </p:nvSpPr>
        <p:spPr>
          <a:ln/>
        </p:spPr>
        <p:txBody>
          <a:bodyPr/>
          <a:lstStyle>
            <a:lvl1pPr>
              <a:defRPr/>
            </a:lvl1pPr>
          </a:lstStyle>
          <a:p>
            <a:pPr>
              <a:defRPr/>
            </a:pPr>
            <a:fld id="{9B5AE9B4-BBF9-440E-9440-E2F67D110F67}"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13182281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A090B6CF-95CC-493E-9767-635AA34C5A68}" type="datetime5">
              <a:rPr lang="en-GB" altLang="en-US">
                <a:solidFill>
                  <a:srgbClr val="054B6B"/>
                </a:solidFill>
              </a:rPr>
              <a:pPr>
                <a:defRPr/>
              </a:pPr>
              <a:t>19-Sep-18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F01730A4-0035-4C6C-B44D-33384A48A7A1}"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1070875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770CAD63-CFA4-4F77-9B9A-B33388F216BE}" type="datetime5">
              <a:rPr lang="en-GB" altLang="en-US" smtClean="0"/>
              <a:t>19-Sep-18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63695322-CDF1-4CB4-940B-CA4E6CCE9C85}" type="slidenum">
              <a:rPr lang="en-GB" altLang="en-US"/>
              <a:pPr>
                <a:defRPr/>
              </a:pPr>
              <a:t>‹#›</a:t>
            </a:fld>
            <a:endParaRPr lang="en-GB" altLang="en-US"/>
          </a:p>
        </p:txBody>
      </p:sp>
    </p:spTree>
    <p:extLst>
      <p:ext uri="{BB962C8B-B14F-4D97-AF65-F5344CB8AC3E}">
        <p14:creationId xmlns:p14="http://schemas.microsoft.com/office/powerpoint/2010/main" val="379164566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92813" y="2997200"/>
            <a:ext cx="1817687" cy="276066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39750" y="2997200"/>
            <a:ext cx="5300663" cy="27606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ftr" sz="quarter" idx="10"/>
          </p:nvPr>
        </p:nvSpPr>
        <p:spPr>
          <a:ln/>
        </p:spPr>
        <p:txBody>
          <a:bodyPr/>
          <a:lstStyle>
            <a:lvl1pPr>
              <a:defRPr/>
            </a:lvl1pPr>
          </a:lstStyle>
          <a:p>
            <a:pPr>
              <a:defRPr/>
            </a:pPr>
            <a:r>
              <a:rPr lang="en-GB" altLang="en-US">
                <a:solidFill>
                  <a:srgbClr val="054B6B"/>
                </a:solidFill>
              </a:rPr>
              <a:t>Presentation Title: View &gt; Header &amp; Footer</a:t>
            </a:r>
          </a:p>
        </p:txBody>
      </p:sp>
      <p:sp>
        <p:nvSpPr>
          <p:cNvPr id="5" name="Rectangle 8"/>
          <p:cNvSpPr>
            <a:spLocks noGrp="1" noChangeArrowheads="1"/>
          </p:cNvSpPr>
          <p:nvPr>
            <p:ph type="dt" sz="half" idx="11"/>
          </p:nvPr>
        </p:nvSpPr>
        <p:spPr>
          <a:ln/>
        </p:spPr>
        <p:txBody>
          <a:bodyPr/>
          <a:lstStyle>
            <a:lvl1pPr>
              <a:defRPr/>
            </a:lvl1pPr>
          </a:lstStyle>
          <a:p>
            <a:pPr>
              <a:defRPr/>
            </a:pPr>
            <a:fld id="{49596178-B2C4-46A8-B012-1FF90291DCB6}" type="datetime5">
              <a:rPr lang="en-GB" altLang="en-US">
                <a:solidFill>
                  <a:srgbClr val="054B6B"/>
                </a:solidFill>
              </a:rPr>
              <a:pPr>
                <a:defRPr/>
              </a:pPr>
              <a:t>19-Sep-18</a:t>
            </a:fld>
            <a:endParaRPr lang="en-GB" altLang="en-US">
              <a:solidFill>
                <a:srgbClr val="054B6B"/>
              </a:solidFill>
            </a:endParaRPr>
          </a:p>
        </p:txBody>
      </p:sp>
      <p:sp>
        <p:nvSpPr>
          <p:cNvPr id="6" name="Rectangle 9"/>
          <p:cNvSpPr>
            <a:spLocks noGrp="1" noChangeArrowheads="1"/>
          </p:cNvSpPr>
          <p:nvPr>
            <p:ph type="sldNum" sz="quarter" idx="12"/>
          </p:nvPr>
        </p:nvSpPr>
        <p:spPr>
          <a:ln/>
        </p:spPr>
        <p:txBody>
          <a:bodyPr/>
          <a:lstStyle>
            <a:lvl1pPr>
              <a:defRPr/>
            </a:lvl1pPr>
          </a:lstStyle>
          <a:p>
            <a:pPr>
              <a:defRPr/>
            </a:pPr>
            <a:fld id="{796477C0-4C2F-4676-8D52-580A208407BF}" type="slidenum">
              <a:rPr lang="en-GB" altLang="en-US">
                <a:solidFill>
                  <a:srgbClr val="054B6B"/>
                </a:solidFill>
              </a:rPr>
              <a:pPr>
                <a:defRPr/>
              </a:pPr>
              <a:t>‹#›</a:t>
            </a:fld>
            <a:endParaRPr lang="en-GB" altLang="en-US">
              <a:solidFill>
                <a:srgbClr val="054B6B"/>
              </a:solidFill>
            </a:endParaRPr>
          </a:p>
        </p:txBody>
      </p:sp>
    </p:spTree>
    <p:extLst>
      <p:ext uri="{BB962C8B-B14F-4D97-AF65-F5344CB8AC3E}">
        <p14:creationId xmlns:p14="http://schemas.microsoft.com/office/powerpoint/2010/main" val="2129765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pPr>
              <a:defRPr/>
            </a:pPr>
            <a:fld id="{3604BD40-7939-4097-965B-CBF02EEF68BB}" type="datetime5">
              <a:rPr lang="en-GB" altLang="en-US" smtClean="0"/>
              <a:t>19-Sep-18</a:t>
            </a:fld>
            <a:endParaRPr lang="en-GB" altLang="en-US"/>
          </a:p>
        </p:txBody>
      </p:sp>
      <p:sp>
        <p:nvSpPr>
          <p:cNvPr id="19" name="Footer Placeholder 18"/>
          <p:cNvSpPr>
            <a:spLocks noGrp="1"/>
          </p:cNvSpPr>
          <p:nvPr>
            <p:ph type="ftr" sz="quarter" idx="11"/>
          </p:nvPr>
        </p:nvSpPr>
        <p:spPr/>
        <p:txBody>
          <a:bodyPr/>
          <a:lstStyle/>
          <a:p>
            <a:pPr>
              <a:defRPr/>
            </a:pPr>
            <a:r>
              <a:rPr lang="en-GB" altLang="en-US"/>
              <a:t>Presentation Title: View &gt; Header &amp; Footer</a:t>
            </a:r>
          </a:p>
        </p:txBody>
      </p:sp>
      <p:sp>
        <p:nvSpPr>
          <p:cNvPr id="27" name="Slide Number Placeholder 26"/>
          <p:cNvSpPr>
            <a:spLocks noGrp="1"/>
          </p:cNvSpPr>
          <p:nvPr>
            <p:ph type="sldNum" sz="quarter" idx="12"/>
          </p:nvPr>
        </p:nvSpPr>
        <p:spPr/>
        <p:txBody>
          <a:bodyPr/>
          <a:lstStyle/>
          <a:p>
            <a:pPr>
              <a:defRPr/>
            </a:pPr>
            <a:fld id="{1683C167-7FFE-4F44-A8D7-9F4B01FAD421}"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19-Sep-18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B59C5A7D-3FD6-48AB-9EA1-2620497A3144}" type="slidenum">
              <a:rPr lang="en-GB" altLang="en-US" smtClean="0"/>
              <a:pPr>
                <a:defRPr/>
              </a:pPr>
              <a:t>‹#›</a:t>
            </a:fld>
            <a:endParaRPr lang="en-GB"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fld id="{758DB67A-6F49-4D7D-81F1-122A2D717C40}" type="datetime5">
              <a:rPr lang="en-GB" altLang="en-US" smtClean="0"/>
              <a:t>19-Sep-18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E249E655-BD39-4C9D-804F-E4CFABA123FB}" type="slidenum">
              <a:rPr lang="en-GB" altLang="en-US" smtClean="0"/>
              <a:pPr>
                <a:defRPr/>
              </a:pPr>
              <a:t>‹#›</a:t>
            </a:fld>
            <a:endParaRPr lang="en-GB"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E4066BB-E1B6-4D6A-8219-D5F00293222E}" type="slidenum">
              <a:rPr lang="en-GB" altLang="en-US" smtClean="0"/>
              <a:pPr>
                <a:defRPr/>
              </a:pPr>
              <a:t>‹#›</a:t>
            </a:fld>
            <a:endParaRPr lang="en-GB"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fld id="{87E3A226-A551-4B0C-A355-A71B965FC58E}" type="datetime5">
              <a:rPr lang="en-GB" altLang="en-US" smtClean="0"/>
              <a:t>19-Sep-18</a:t>
            </a:fld>
            <a:endParaRPr lang="en-GB" altLang="en-US"/>
          </a:p>
        </p:txBody>
      </p:sp>
      <p:sp>
        <p:nvSpPr>
          <p:cNvPr id="8" name="Footer Placeholder 7"/>
          <p:cNvSpPr>
            <a:spLocks noGrp="1"/>
          </p:cNvSpPr>
          <p:nvPr>
            <p:ph type="ftr" sz="quarter" idx="11"/>
          </p:nvPr>
        </p:nvSpPr>
        <p:spPr/>
        <p:txBody>
          <a:bodyPr/>
          <a:lstStyle/>
          <a:p>
            <a:pPr>
              <a:defRPr/>
            </a:pPr>
            <a:r>
              <a:rPr lang="en-GB" altLang="en-US"/>
              <a:t>Presentation Title: View &gt; Header &amp; Footer</a:t>
            </a:r>
          </a:p>
        </p:txBody>
      </p:sp>
      <p:sp>
        <p:nvSpPr>
          <p:cNvPr id="9" name="Slide Number Placeholder 8"/>
          <p:cNvSpPr>
            <a:spLocks noGrp="1"/>
          </p:cNvSpPr>
          <p:nvPr>
            <p:ph type="sldNum" sz="quarter" idx="12"/>
          </p:nvPr>
        </p:nvSpPr>
        <p:spPr/>
        <p:txBody>
          <a:bodyPr/>
          <a:lstStyle/>
          <a:p>
            <a:pPr>
              <a:defRPr/>
            </a:pPr>
            <a:fld id="{1BD4F2E6-4DA9-4B81-87C0-6CFE1B3E7703}" type="slidenum">
              <a:rPr lang="en-GB" altLang="en-US" smtClean="0"/>
              <a:pPr>
                <a:defRPr/>
              </a:pPr>
              <a:t>‹#›</a:t>
            </a:fld>
            <a:endParaRPr lang="en-GB"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pPr>
              <a:defRPr/>
            </a:pPr>
            <a:fld id="{67E6B1D4-D786-4027-B856-CC7D15527BCF}" type="datetime5">
              <a:rPr lang="en-GB" altLang="en-US" smtClean="0"/>
              <a:t>19-Sep-18</a:t>
            </a:fld>
            <a:endParaRPr lang="en-GB" altLang="en-US"/>
          </a:p>
        </p:txBody>
      </p:sp>
      <p:sp>
        <p:nvSpPr>
          <p:cNvPr id="4" name="Footer Placeholder 3"/>
          <p:cNvSpPr>
            <a:spLocks noGrp="1"/>
          </p:cNvSpPr>
          <p:nvPr>
            <p:ph type="ftr" sz="quarter" idx="11"/>
          </p:nvPr>
        </p:nvSpPr>
        <p:spPr/>
        <p:txBody>
          <a:bodyPr/>
          <a:lstStyle/>
          <a:p>
            <a:pPr>
              <a:defRPr/>
            </a:pPr>
            <a:r>
              <a:rPr lang="en-GB" altLang="en-US"/>
              <a:t>Presentation Title: View &gt; Header &amp; Footer</a:t>
            </a:r>
          </a:p>
        </p:txBody>
      </p:sp>
      <p:sp>
        <p:nvSpPr>
          <p:cNvPr id="5" name="Slide Number Placeholder 4"/>
          <p:cNvSpPr>
            <a:spLocks noGrp="1"/>
          </p:cNvSpPr>
          <p:nvPr>
            <p:ph type="sldNum" sz="quarter" idx="12"/>
          </p:nvPr>
        </p:nvSpPr>
        <p:spPr/>
        <p:txBody>
          <a:bodyPr/>
          <a:lstStyle/>
          <a:p>
            <a:pPr>
              <a:defRPr/>
            </a:pPr>
            <a:fld id="{707EC915-3581-4E6C-9FEF-412F7F5F0524}" type="slidenum">
              <a:rPr lang="en-GB" altLang="en-US" smtClean="0"/>
              <a:pPr>
                <a:defRPr/>
              </a:pPr>
              <a:t>‹#›</a:t>
            </a:fld>
            <a:endParaRPr lang="en-GB"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573AE3C-677A-4196-A87E-AED39F0D33E4}" type="datetime5">
              <a:rPr lang="en-GB" altLang="en-US" smtClean="0"/>
              <a:t>19-Sep-18</a:t>
            </a:fld>
            <a:endParaRPr lang="en-GB" altLang="en-US"/>
          </a:p>
        </p:txBody>
      </p:sp>
      <p:sp>
        <p:nvSpPr>
          <p:cNvPr id="3" name="Footer Placeholder 2"/>
          <p:cNvSpPr>
            <a:spLocks noGrp="1"/>
          </p:cNvSpPr>
          <p:nvPr>
            <p:ph type="ftr" sz="quarter" idx="11"/>
          </p:nvPr>
        </p:nvSpPr>
        <p:spPr/>
        <p:txBody>
          <a:bodyPr/>
          <a:lstStyle/>
          <a:p>
            <a:pPr>
              <a:defRPr/>
            </a:pPr>
            <a:r>
              <a:rPr lang="en-GB" altLang="en-US"/>
              <a:t>Presentation Title: View &gt; Header &amp; Footer</a:t>
            </a:r>
          </a:p>
        </p:txBody>
      </p:sp>
      <p:sp>
        <p:nvSpPr>
          <p:cNvPr id="4" name="Slide Number Placeholder 3"/>
          <p:cNvSpPr>
            <a:spLocks noGrp="1"/>
          </p:cNvSpPr>
          <p:nvPr>
            <p:ph type="sldNum" sz="quarter" idx="12"/>
          </p:nvPr>
        </p:nvSpPr>
        <p:spPr/>
        <p:txBody>
          <a:bodyPr/>
          <a:lstStyle/>
          <a:p>
            <a:pPr>
              <a:defRPr/>
            </a:pPr>
            <a:fld id="{47579FAB-2793-47B6-AED6-0BBED39DB0B2}" type="slidenum">
              <a:rPr lang="en-GB" altLang="en-US" smtClean="0"/>
              <a:pPr>
                <a:defRPr/>
              </a:pPr>
              <a:t>‹#›</a:t>
            </a:fld>
            <a:endParaRPr lang="en-GB"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fld id="{A57E8A0D-86F2-48ED-A0CC-FB58B94FA52F}" type="datetime5">
              <a:rPr lang="en-GB" altLang="en-US" smtClean="0"/>
              <a:t>19-Sep-18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p:txBody>
          <a:bodyPr/>
          <a:lstStyle/>
          <a:p>
            <a:pPr>
              <a:defRPr/>
            </a:pPr>
            <a:fld id="{6B3FCEF5-9C56-429C-BD03-F3EEC52B50F4}" type="slidenum">
              <a:rPr lang="en-GB" altLang="en-US" smtClean="0"/>
              <a:pPr>
                <a:defRPr/>
              </a:pPr>
              <a:t>‹#›</a:t>
            </a:fld>
            <a:endParaRPr lang="en-GB"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fld id="{D99F905A-3596-44EB-8A0F-AF0C5119105C}" type="datetime5">
              <a:rPr lang="en-GB" altLang="en-US" smtClean="0"/>
              <a:t>19-Sep-18</a:t>
            </a:fld>
            <a:endParaRPr lang="en-GB" altLang="en-US"/>
          </a:p>
        </p:txBody>
      </p:sp>
      <p:sp>
        <p:nvSpPr>
          <p:cNvPr id="6" name="Footer Placeholder 5"/>
          <p:cNvSpPr>
            <a:spLocks noGrp="1"/>
          </p:cNvSpPr>
          <p:nvPr>
            <p:ph type="ftr" sz="quarter" idx="11"/>
          </p:nvPr>
        </p:nvSpPr>
        <p:spPr/>
        <p:txBody>
          <a:bodyPr/>
          <a:lstStyle/>
          <a:p>
            <a:pPr>
              <a:defRPr/>
            </a:pPr>
            <a:r>
              <a:rPr lang="en-GB" altLang="en-US"/>
              <a:t>Presentation Title: View &gt; Header &amp; Footer</a:t>
            </a:r>
          </a:p>
        </p:txBody>
      </p:sp>
      <p:sp>
        <p:nvSpPr>
          <p:cNvPr id="7" name="Slide Number Placeholder 6"/>
          <p:cNvSpPr>
            <a:spLocks noGrp="1"/>
          </p:cNvSpPr>
          <p:nvPr>
            <p:ph type="sldNum" sz="quarter" idx="12"/>
          </p:nvPr>
        </p:nvSpPr>
        <p:spPr>
          <a:xfrm>
            <a:off x="8077200" y="6356350"/>
            <a:ext cx="609600" cy="365125"/>
          </a:xfrm>
        </p:spPr>
        <p:txBody>
          <a:bodyPr/>
          <a:lstStyle/>
          <a:p>
            <a:pPr>
              <a:defRPr/>
            </a:pPr>
            <a:fld id="{54528C68-700B-40D8-961F-CE2497BFC2C6}" type="slidenum">
              <a:rPr lang="en-GB" altLang="en-US" smtClean="0"/>
              <a:pPr>
                <a:defRPr/>
              </a:pPr>
              <a:t>‹#›</a:t>
            </a:fld>
            <a:endParaRPr lang="en-GB" alt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GB" altLang="en-US"/>
              <a:t>Presentation Title: View &gt; Header &amp; Footer</a:t>
            </a:r>
          </a:p>
        </p:txBody>
      </p:sp>
      <p:sp>
        <p:nvSpPr>
          <p:cNvPr id="6" name="Rectangle 10"/>
          <p:cNvSpPr>
            <a:spLocks noGrp="1" noChangeArrowheads="1"/>
          </p:cNvSpPr>
          <p:nvPr>
            <p:ph type="dt" sz="half" idx="11"/>
          </p:nvPr>
        </p:nvSpPr>
        <p:spPr>
          <a:ln/>
        </p:spPr>
        <p:txBody>
          <a:bodyPr/>
          <a:lstStyle>
            <a:lvl1pPr>
              <a:defRPr/>
            </a:lvl1pPr>
          </a:lstStyle>
          <a:p>
            <a:pPr>
              <a:defRPr/>
            </a:pPr>
            <a:fld id="{96ACA521-630A-4F4A-AE43-277A0BF75F48}" type="datetime5">
              <a:rPr lang="en-GB" altLang="en-US" smtClean="0"/>
              <a:t>19-Sep-18</a:t>
            </a:fld>
            <a:endParaRPr lang="en-GB" altLang="en-US"/>
          </a:p>
        </p:txBody>
      </p:sp>
      <p:sp>
        <p:nvSpPr>
          <p:cNvPr id="7" name="Rectangle 11"/>
          <p:cNvSpPr>
            <a:spLocks noGrp="1" noChangeArrowheads="1"/>
          </p:cNvSpPr>
          <p:nvPr>
            <p:ph type="sldNum" sz="quarter" idx="12"/>
          </p:nvPr>
        </p:nvSpPr>
        <p:spPr>
          <a:ln/>
        </p:spPr>
        <p:txBody>
          <a:bodyPr/>
          <a:lstStyle>
            <a:lvl1pPr>
              <a:defRPr/>
            </a:lvl1pPr>
          </a:lstStyle>
          <a:p>
            <a:pPr>
              <a:defRPr/>
            </a:pPr>
            <a:fld id="{48D664CA-4395-475F-BB02-0AB06F527198}" type="slidenum">
              <a:rPr lang="en-GB" altLang="en-US"/>
              <a:pPr>
                <a:defRPr/>
              </a:pPr>
              <a:t>‹#›</a:t>
            </a:fld>
            <a:endParaRPr lang="en-GB" altLang="en-US"/>
          </a:p>
        </p:txBody>
      </p:sp>
    </p:spTree>
    <p:extLst>
      <p:ext uri="{BB962C8B-B14F-4D97-AF65-F5344CB8AC3E}">
        <p14:creationId xmlns:p14="http://schemas.microsoft.com/office/powerpoint/2010/main" val="7760827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A73C9F9D-893E-4CCF-95C5-EC4DB3CCAA24}" type="datetime5">
              <a:rPr lang="en-GB" altLang="en-US" smtClean="0"/>
              <a:t>19-Sep-18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70E6CF69-E1FC-49CB-B0BB-932CE0E7234C}" type="slidenum">
              <a:rPr lang="en-GB" altLang="en-US" smtClean="0"/>
              <a:pPr>
                <a:defRPr/>
              </a:pPr>
              <a:t>‹#›</a:t>
            </a:fld>
            <a:endParaRPr lang="en-GB"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fld id="{E92784F6-7FE5-4441-BCAD-BB9EDFFD5413}" type="datetime5">
              <a:rPr lang="en-GB" altLang="en-US" smtClean="0"/>
              <a:t>19-Sep-18</a:t>
            </a:fld>
            <a:endParaRPr lang="en-GB" altLang="en-US"/>
          </a:p>
        </p:txBody>
      </p:sp>
      <p:sp>
        <p:nvSpPr>
          <p:cNvPr id="5" name="Footer Placeholder 4"/>
          <p:cNvSpPr>
            <a:spLocks noGrp="1"/>
          </p:cNvSpPr>
          <p:nvPr>
            <p:ph type="ftr" sz="quarter" idx="11"/>
          </p:nvPr>
        </p:nvSpPr>
        <p:spPr/>
        <p:txBody>
          <a:bodyPr/>
          <a:lstStyle/>
          <a:p>
            <a:pPr>
              <a:defRPr/>
            </a:pPr>
            <a:r>
              <a:rPr lang="en-GB" altLang="en-US"/>
              <a:t>Presentation Title: View &gt; Header &amp; Footer</a:t>
            </a:r>
          </a:p>
        </p:txBody>
      </p:sp>
      <p:sp>
        <p:nvSpPr>
          <p:cNvPr id="6" name="Slide Number Placeholder 5"/>
          <p:cNvSpPr>
            <a:spLocks noGrp="1"/>
          </p:cNvSpPr>
          <p:nvPr>
            <p:ph type="sldNum" sz="quarter" idx="12"/>
          </p:nvPr>
        </p:nvSpPr>
        <p:spPr/>
        <p:txBody>
          <a:bodyPr/>
          <a:lstStyle/>
          <a:p>
            <a:pPr>
              <a:defRPr/>
            </a:pPr>
            <a:fld id="{AEB86DF0-7A67-4A91-85D6-0A2A95F12949}" type="slidenum">
              <a:rPr lang="en-GB" altLang="en-US" smtClean="0"/>
              <a:pPr>
                <a:defRPr/>
              </a:pPr>
              <a:t>‹#›</a:t>
            </a:fld>
            <a:endParaRPr lang="en-GB"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grpSp>
        <p:nvGrpSpPr>
          <p:cNvPr id="5" name="Group 10"/>
          <p:cNvGrpSpPr>
            <a:grpSpLocks/>
          </p:cNvGrpSpPr>
          <p:nvPr/>
        </p:nvGrpSpPr>
        <p:grpSpPr bwMode="auto">
          <a:xfrm>
            <a:off x="379413" y="379413"/>
            <a:ext cx="8374062" cy="5864225"/>
            <a:chOff x="239" y="239"/>
            <a:chExt cx="5275" cy="3694"/>
          </a:xfrm>
        </p:grpSpPr>
        <p:sp>
          <p:nvSpPr>
            <p:cNvPr id="6" name="AutoShape 6"/>
            <p:cNvSpPr>
              <a:spLocks noChangeArrowheads="1"/>
            </p:cNvSpPr>
            <p:nvPr userDrawn="1"/>
          </p:nvSpPr>
          <p:spPr bwMode="auto">
            <a:xfrm>
              <a:off x="239" y="239"/>
              <a:ext cx="5275" cy="3519"/>
            </a:xfrm>
            <a:prstGeom prst="roundRect">
              <a:avLst>
                <a:gd name="adj" fmla="val 3866"/>
              </a:avLst>
            </a:prstGeom>
            <a:noFill/>
            <a:ln w="28575">
              <a:solidFill>
                <a:srgbClr val="F4971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7" name="AutoShape 7"/>
            <p:cNvSpPr>
              <a:spLocks noChangeArrowheads="1"/>
            </p:cNvSpPr>
            <p:nvPr userDrawn="1"/>
          </p:nvSpPr>
          <p:spPr bwMode="auto">
            <a:xfrm rot="10800000">
              <a:off x="4805" y="3758"/>
              <a:ext cx="197" cy="175"/>
            </a:xfrm>
            <a:prstGeom prst="rtTriangle">
              <a:avLst/>
            </a:prstGeom>
            <a:noFill/>
            <a:ln w="28575">
              <a:solidFill>
                <a:srgbClr val="F4971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Calibri" pitchFamily="34" charset="0"/>
                  <a:ea typeface="ＭＳ Ｐゴシック" pitchFamily="34" charset="-128"/>
                </a:defRPr>
              </a:lvl1pPr>
              <a:lvl2pPr marL="742950" indent="-285750" eaLnBrk="0" hangingPunct="0">
                <a:defRPr>
                  <a:solidFill>
                    <a:schemeClr val="tx1"/>
                  </a:solidFill>
                  <a:latin typeface="Calibri" pitchFamily="34" charset="0"/>
                  <a:ea typeface="ＭＳ Ｐゴシック" pitchFamily="34" charset="-128"/>
                </a:defRPr>
              </a:lvl2pPr>
              <a:lvl3pPr marL="1143000" indent="-228600" eaLnBrk="0" hangingPunct="0">
                <a:defRPr>
                  <a:solidFill>
                    <a:schemeClr val="tx1"/>
                  </a:solidFill>
                  <a:latin typeface="Calibri" pitchFamily="34" charset="0"/>
                  <a:ea typeface="ＭＳ Ｐゴシック" pitchFamily="34" charset="-128"/>
                </a:defRPr>
              </a:lvl3pPr>
              <a:lvl4pPr marL="1600200" indent="-228600" eaLnBrk="0" hangingPunct="0">
                <a:defRPr>
                  <a:solidFill>
                    <a:schemeClr val="tx1"/>
                  </a:solidFill>
                  <a:latin typeface="Calibri" pitchFamily="34" charset="0"/>
                  <a:ea typeface="ＭＳ Ｐゴシック" pitchFamily="34" charset="-128"/>
                </a:defRPr>
              </a:lvl4pPr>
              <a:lvl5pPr marL="2057400" indent="-228600" eaLnBrk="0" hangingPunct="0">
                <a:defRPr>
                  <a:solidFill>
                    <a:schemeClr val="tx1"/>
                  </a:solidFill>
                  <a:latin typeface="Calibri"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eaLnBrk="1" hangingPunct="1">
                <a:defRPr/>
              </a:pPr>
              <a:endParaRPr lang="en-US" altLang="en-US"/>
            </a:p>
          </p:txBody>
        </p:sp>
        <p:sp>
          <p:nvSpPr>
            <p:cNvPr id="8" name="Line 8"/>
            <p:cNvSpPr>
              <a:spLocks noChangeShapeType="1"/>
            </p:cNvSpPr>
            <p:nvPr userDrawn="1"/>
          </p:nvSpPr>
          <p:spPr bwMode="auto">
            <a:xfrm>
              <a:off x="4833" y="3758"/>
              <a:ext cx="162" cy="0"/>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 name="Line 9"/>
            <p:cNvSpPr>
              <a:spLocks noChangeShapeType="1"/>
            </p:cNvSpPr>
            <p:nvPr userDrawn="1"/>
          </p:nvSpPr>
          <p:spPr bwMode="auto">
            <a:xfrm>
              <a:off x="4778" y="3706"/>
              <a:ext cx="165" cy="144"/>
            </a:xfrm>
            <a:prstGeom prst="line">
              <a:avLst/>
            </a:prstGeom>
            <a:noFill/>
            <a:ln w="38100">
              <a:solidFill>
                <a:schemeClr val="bg1"/>
              </a:solidFill>
              <a:round/>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pic>
        <p:nvPicPr>
          <p:cNvPr id="10" name="Picture 11"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75" y="6448425"/>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SWR-Logo-Dark-Bl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1525" y="6446838"/>
            <a:ext cx="29337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4"/>
          <p:cNvSpPr txBox="1">
            <a:spLocks noChangeArrowheads="1"/>
          </p:cNvSpPr>
          <p:nvPr/>
        </p:nvSpPr>
        <p:spPr bwMode="auto">
          <a:xfrm>
            <a:off x="333375" y="6448425"/>
            <a:ext cx="5619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Calibri" pitchFamily="34" charset="0"/>
                <a:ea typeface="ＭＳ Ｐゴシック" pitchFamily="34" charset="-128"/>
              </a:defRPr>
            </a:lvl1pPr>
            <a:lvl2pPr eaLnBrk="0" hangingPunct="0">
              <a:defRPr sz="2400">
                <a:solidFill>
                  <a:schemeClr val="tx1"/>
                </a:solidFill>
                <a:latin typeface="Calibri" pitchFamily="34" charset="0"/>
                <a:ea typeface="ＭＳ Ｐゴシック" pitchFamily="34" charset="-128"/>
              </a:defRPr>
            </a:lvl2pPr>
            <a:lvl3pPr eaLnBrk="0" hangingPunct="0">
              <a:defRPr sz="2400">
                <a:solidFill>
                  <a:schemeClr val="tx1"/>
                </a:solidFill>
                <a:latin typeface="Calibri" pitchFamily="34" charset="0"/>
                <a:ea typeface="ＭＳ Ｐゴシック" pitchFamily="34" charset="-128"/>
              </a:defRPr>
            </a:lvl3pPr>
            <a:lvl4pPr eaLnBrk="0" hangingPunct="0">
              <a:defRPr sz="2400">
                <a:solidFill>
                  <a:schemeClr val="tx1"/>
                </a:solidFill>
                <a:latin typeface="Calibri" pitchFamily="34" charset="0"/>
                <a:ea typeface="ＭＳ Ｐゴシック" pitchFamily="34" charset="-128"/>
              </a:defRPr>
            </a:lvl4pPr>
            <a:lvl5pPr eaLnBrk="0" hangingPunct="0">
              <a:defRPr sz="2400">
                <a:solidFill>
                  <a:schemeClr val="tx1"/>
                </a:solidFill>
                <a:latin typeface="Calibri" pitchFamily="34" charset="0"/>
                <a:ea typeface="ＭＳ Ｐゴシック" pitchFamily="34" charset="-128"/>
              </a:defRPr>
            </a:lvl5pPr>
            <a:lvl6pPr eaLnBrk="0" fontAlgn="base" hangingPunct="0">
              <a:spcBef>
                <a:spcPct val="0"/>
              </a:spcBef>
              <a:spcAft>
                <a:spcPct val="0"/>
              </a:spcAft>
              <a:defRPr sz="2400">
                <a:solidFill>
                  <a:schemeClr val="tx1"/>
                </a:solidFill>
                <a:latin typeface="Calibri" pitchFamily="34" charset="0"/>
                <a:ea typeface="ＭＳ Ｐゴシック" pitchFamily="34" charset="-128"/>
              </a:defRPr>
            </a:lvl6pPr>
            <a:lvl7pPr eaLnBrk="0" fontAlgn="base" hangingPunct="0">
              <a:spcBef>
                <a:spcPct val="0"/>
              </a:spcBef>
              <a:spcAft>
                <a:spcPct val="0"/>
              </a:spcAft>
              <a:defRPr sz="2400">
                <a:solidFill>
                  <a:schemeClr val="tx1"/>
                </a:solidFill>
                <a:latin typeface="Calibri" pitchFamily="34" charset="0"/>
                <a:ea typeface="ＭＳ Ｐゴシック" pitchFamily="34" charset="-128"/>
              </a:defRPr>
            </a:lvl7pPr>
            <a:lvl8pPr eaLnBrk="0" fontAlgn="base" hangingPunct="0">
              <a:spcBef>
                <a:spcPct val="0"/>
              </a:spcBef>
              <a:spcAft>
                <a:spcPct val="0"/>
              </a:spcAft>
              <a:defRPr sz="2400">
                <a:solidFill>
                  <a:schemeClr val="tx1"/>
                </a:solidFill>
                <a:latin typeface="Calibri" pitchFamily="34" charset="0"/>
                <a:ea typeface="ＭＳ Ｐゴシック" pitchFamily="34" charset="-128"/>
              </a:defRPr>
            </a:lvl8pPr>
            <a:lvl9pPr eaLnBrk="0" fontAlgn="base" hangingPunct="0">
              <a:spcBef>
                <a:spcPct val="0"/>
              </a:spcBef>
              <a:spcAft>
                <a:spcPct val="0"/>
              </a:spcAft>
              <a:defRPr sz="2400">
                <a:solidFill>
                  <a:schemeClr val="tx1"/>
                </a:solidFill>
                <a:latin typeface="Calibri" pitchFamily="34" charset="0"/>
                <a:ea typeface="ＭＳ Ｐゴシック" pitchFamily="34" charset="-128"/>
              </a:defRPr>
            </a:lvl9pPr>
          </a:lstStyle>
          <a:p>
            <a:pPr defTabSz="914400" eaLnBrk="1" hangingPunct="1">
              <a:spcBef>
                <a:spcPct val="50000"/>
              </a:spcBef>
              <a:defRPr/>
            </a:pPr>
            <a:fld id="{5DC482DC-1621-4361-AF2F-1D5C19C0EF57}" type="slidenum">
              <a:rPr lang="en-GB" altLang="en-US" sz="1200" smtClean="0"/>
              <a:pPr defTabSz="914400" eaLnBrk="1" hangingPunct="1">
                <a:spcBef>
                  <a:spcPct val="50000"/>
                </a:spcBef>
                <a:defRPr/>
              </a:pPr>
              <a:t>‹#›</a:t>
            </a:fld>
            <a:endParaRPr lang="en-GB" altLang="en-US" sz="1200"/>
          </a:p>
        </p:txBody>
      </p:sp>
      <p:sp>
        <p:nvSpPr>
          <p:cNvPr id="2" name="Title 1"/>
          <p:cNvSpPr>
            <a:spLocks noGrp="1"/>
          </p:cNvSpPr>
          <p:nvPr>
            <p:ph type="title"/>
          </p:nvPr>
        </p:nvSpPr>
        <p:spPr/>
        <p:txBody>
          <a:bodyPr/>
          <a:lstStyle/>
          <a:p>
            <a:r>
              <a:rPr lang="en-GB"/>
              <a:t>Click to edit Master title style</a:t>
            </a:r>
            <a:endParaRPr lang="en-US"/>
          </a:p>
        </p:txBody>
      </p:sp>
      <p:sp>
        <p:nvSpPr>
          <p:cNvPr id="4" name="Text Placeholder 3"/>
          <p:cNvSpPr>
            <a:spLocks noGrp="1"/>
          </p:cNvSpPr>
          <p:nvPr>
            <p:ph type="body" sz="quarter" idx="10"/>
          </p:nvPr>
        </p:nvSpPr>
        <p:spPr>
          <a:xfrm>
            <a:off x="714375" y="1431925"/>
            <a:ext cx="7705163" cy="420275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02965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3075" name="Rectangle 3"/>
          <p:cNvSpPr>
            <a:spLocks noGrp="1" noChangeArrowheads="1"/>
          </p:cNvSpPr>
          <p:nvPr>
            <p:ph type="body" idx="1"/>
          </p:nvPr>
        </p:nvSpPr>
        <p:spPr bwMode="auto">
          <a:xfrm>
            <a:off x="539750" y="1841500"/>
            <a:ext cx="6408738"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7101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71018" name="Rectangle 10"/>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6AFD1F83-D836-4B8F-9F58-B300A3E071AE}" type="datetime5">
              <a:rPr lang="en-GB" altLang="en-US" smtClean="0"/>
              <a:t>19-Sep-18</a:t>
            </a:fld>
            <a:endParaRPr lang="en-GB" altLang="en-US"/>
          </a:p>
        </p:txBody>
      </p:sp>
      <p:sp>
        <p:nvSpPr>
          <p:cNvPr id="171019" name="Rectangle 11"/>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259CCB0D-91DD-4E81-A949-18D0264AF758}" type="slidenum">
              <a:rPr lang="en-GB" altLang="en-US"/>
              <a:pPr>
                <a:defRPr/>
              </a:pPr>
              <a:t>‹#›</a:t>
            </a:fld>
            <a:endParaRPr lang="en-GB" altLang="en-US"/>
          </a:p>
        </p:txBody>
      </p:sp>
      <p:sp>
        <p:nvSpPr>
          <p:cNvPr id="3079" name="Text Box 12"/>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20" r:id="rId1"/>
    <p:sldLayoutId id="2147483921" r:id="rId2"/>
    <p:sldLayoutId id="2147483922" r:id="rId3"/>
    <p:sldLayoutId id="2147483923" r:id="rId4"/>
    <p:sldLayoutId id="2147483924" r:id="rId5"/>
    <p:sldLayoutId id="2147483925" r:id="rId6"/>
    <p:sldLayoutId id="2147483926" r:id="rId7"/>
    <p:sldLayoutId id="2147483927" r:id="rId8"/>
    <p:sldLayoutId id="2147483928" r:id="rId9"/>
    <p:sldLayoutId id="2147483929" r:id="rId10"/>
    <p:sldLayoutId id="2147483930"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4099" name="Rectangle 3"/>
          <p:cNvSpPr>
            <a:spLocks noGrp="1" noChangeArrowheads="1"/>
          </p:cNvSpPr>
          <p:nvPr>
            <p:ph type="body" idx="1"/>
          </p:nvPr>
        </p:nvSpPr>
        <p:spPr bwMode="auto">
          <a:xfrm>
            <a:off x="539750" y="1841500"/>
            <a:ext cx="8061325" cy="439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4453"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04456"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86D36407-677A-4224-A353-A544CAFB8A40}" type="datetime5">
              <a:rPr lang="en-GB" altLang="en-US" smtClean="0"/>
              <a:t>19-Sep-18</a:t>
            </a:fld>
            <a:endParaRPr lang="en-GB" altLang="en-US"/>
          </a:p>
        </p:txBody>
      </p:sp>
      <p:sp>
        <p:nvSpPr>
          <p:cNvPr id="104457"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7290BCF5-E4B1-482C-93D3-7263EF202AB3}" type="slidenum">
              <a:rPr lang="en-GB" altLang="en-US"/>
              <a:pPr>
                <a:defRPr/>
              </a:pPr>
              <a:t>‹#›</a:t>
            </a:fld>
            <a:endParaRPr lang="en-GB" altLang="en-US"/>
          </a:p>
        </p:txBody>
      </p:sp>
      <p:sp>
        <p:nvSpPr>
          <p:cNvPr id="4103"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B1C519D6-0832-4EFB-ADC5-E8986C7FC138}" type="datetime5">
              <a:rPr lang="en-GB" altLang="en-US" smtClean="0"/>
              <a:t>19-Sep-18</a:t>
            </a:fld>
            <a:endParaRPr lang="en-GB" altLang="en-US"/>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pPr>
                <a:defRPr/>
              </a:pPr>
              <a:t>‹#›</a:t>
            </a:fld>
            <a:endParaRPr lang="en-GB" altLang="en-US"/>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61797"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6148" name="Rectangle 8"/>
          <p:cNvSpPr>
            <a:spLocks noGrp="1" noChangeArrowheads="1"/>
          </p:cNvSpPr>
          <p:nvPr>
            <p:ph type="body" idx="1"/>
          </p:nvPr>
        </p:nvSpPr>
        <p:spPr bwMode="auto">
          <a:xfrm>
            <a:off x="539750" y="4318000"/>
            <a:ext cx="7269163"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61801" name="Rectangle 9"/>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35F1D008-5B0B-4EB1-9799-8D5A1ACFF2DC}" type="datetime5">
              <a:rPr lang="en-GB" altLang="en-US" smtClean="0"/>
              <a:t>19-Sep-18</a:t>
            </a:fld>
            <a:endParaRPr lang="en-GB" altLang="en-US"/>
          </a:p>
        </p:txBody>
      </p:sp>
      <p:sp>
        <p:nvSpPr>
          <p:cNvPr id="161802" name="Rectangle 10"/>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D546C526-E12A-4C63-A52D-3CF97691BAD3}" type="slidenum">
              <a:rPr lang="en-GB" altLang="en-US"/>
              <a:pPr>
                <a:defRPr/>
              </a:pPr>
              <a:t>‹#›</a:t>
            </a:fld>
            <a:endParaRPr lang="en-GB" altLang="en-US"/>
          </a:p>
        </p:txBody>
      </p:sp>
      <p:sp>
        <p:nvSpPr>
          <p:cNvPr id="6151" name="Text Box 11"/>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hdr="0" ft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9750" y="827088"/>
            <a:ext cx="7269163"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7171" name="Rectangle 3"/>
          <p:cNvSpPr>
            <a:spLocks noGrp="1" noChangeArrowheads="1"/>
          </p:cNvSpPr>
          <p:nvPr>
            <p:ph type="body" idx="1"/>
          </p:nvPr>
        </p:nvSpPr>
        <p:spPr bwMode="auto">
          <a:xfrm>
            <a:off x="1943100" y="2057400"/>
            <a:ext cx="5254625" cy="3490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1674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t>Presentation Title: View &gt; Header &amp; Footer</a:t>
            </a:r>
          </a:p>
        </p:txBody>
      </p:sp>
      <p:sp>
        <p:nvSpPr>
          <p:cNvPr id="11674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7867868B-1D16-409F-965F-FE71A38694AF}" type="datetime5">
              <a:rPr lang="en-GB" altLang="en-US" smtClean="0"/>
              <a:t>19-Sep-18</a:t>
            </a:fld>
            <a:endParaRPr lang="en-GB" altLang="en-US"/>
          </a:p>
        </p:txBody>
      </p:sp>
      <p:sp>
        <p:nvSpPr>
          <p:cNvPr id="11674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56923F04-6AF8-4746-B5A4-FDFBC3E4FA1F}" type="slidenum">
              <a:rPr lang="en-GB" altLang="en-US"/>
              <a:pPr>
                <a:defRPr/>
              </a:pPr>
              <a:t>‹#›</a:t>
            </a:fld>
            <a:endParaRPr lang="en-GB" altLang="en-US"/>
          </a:p>
        </p:txBody>
      </p:sp>
      <p:sp>
        <p:nvSpPr>
          <p:cNvPr id="7175"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t>/</a:t>
            </a:r>
          </a:p>
        </p:txBody>
      </p:sp>
    </p:spTree>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Lst>
  <p:hf hdr="0" ftr="0"/>
  <p:txStyles>
    <p:titleStyle>
      <a:lvl1pPr algn="l" rtl="0" eaLnBrk="0" fontAlgn="base" hangingPunct="0">
        <a:spcBef>
          <a:spcPct val="0"/>
        </a:spcBef>
        <a:spcAft>
          <a:spcPct val="0"/>
        </a:spcAft>
        <a:defRPr sz="2800" b="1" i="1" kern="1200">
          <a:solidFill>
            <a:schemeClr val="tx2"/>
          </a:solidFill>
          <a:latin typeface="+mj-lt"/>
          <a:ea typeface="+mj-ea"/>
          <a:cs typeface="+mj-cs"/>
        </a:defRPr>
      </a:lvl1pPr>
      <a:lvl2pPr algn="l" rtl="0" eaLnBrk="0" fontAlgn="base" hangingPunct="0">
        <a:spcBef>
          <a:spcPct val="0"/>
        </a:spcBef>
        <a:spcAft>
          <a:spcPct val="0"/>
        </a:spcAft>
        <a:defRPr sz="2800" b="1" i="1">
          <a:solidFill>
            <a:schemeClr val="tx2"/>
          </a:solidFill>
          <a:latin typeface="Arial" panose="020B0604020202020204" pitchFamily="34" charset="0"/>
        </a:defRPr>
      </a:lvl2pPr>
      <a:lvl3pPr algn="l" rtl="0" eaLnBrk="0" fontAlgn="base" hangingPunct="0">
        <a:spcBef>
          <a:spcPct val="0"/>
        </a:spcBef>
        <a:spcAft>
          <a:spcPct val="0"/>
        </a:spcAft>
        <a:defRPr sz="2800" b="1" i="1">
          <a:solidFill>
            <a:schemeClr val="tx2"/>
          </a:solidFill>
          <a:latin typeface="Arial" panose="020B0604020202020204" pitchFamily="34" charset="0"/>
        </a:defRPr>
      </a:lvl3pPr>
      <a:lvl4pPr algn="l" rtl="0" eaLnBrk="0" fontAlgn="base" hangingPunct="0">
        <a:spcBef>
          <a:spcPct val="0"/>
        </a:spcBef>
        <a:spcAft>
          <a:spcPct val="0"/>
        </a:spcAft>
        <a:defRPr sz="2800" b="1" i="1">
          <a:solidFill>
            <a:schemeClr val="tx2"/>
          </a:solidFill>
          <a:latin typeface="Arial" panose="020B0604020202020204" pitchFamily="34" charset="0"/>
        </a:defRPr>
      </a:lvl4pPr>
      <a:lvl5pPr algn="l" rtl="0" eaLnBrk="0" fontAlgn="base" hangingPunct="0">
        <a:spcBef>
          <a:spcPct val="0"/>
        </a:spcBef>
        <a:spcAft>
          <a:spcPct val="0"/>
        </a:spcAft>
        <a:defRPr sz="2800" b="1" i="1">
          <a:solidFill>
            <a:schemeClr val="tx2"/>
          </a:solidFill>
          <a:latin typeface="Arial" panose="020B0604020202020204" pitchFamily="34" charset="0"/>
        </a:defRPr>
      </a:lvl5pPr>
      <a:lvl6pPr marL="457200" algn="l" rtl="0" fontAlgn="base">
        <a:spcBef>
          <a:spcPct val="0"/>
        </a:spcBef>
        <a:spcAft>
          <a:spcPct val="0"/>
        </a:spcAft>
        <a:defRPr sz="2800" b="1" i="1">
          <a:solidFill>
            <a:schemeClr val="tx2"/>
          </a:solidFill>
          <a:latin typeface="Arial" panose="020B0604020202020204" pitchFamily="34" charset="0"/>
        </a:defRPr>
      </a:lvl6pPr>
      <a:lvl7pPr marL="914400" algn="l" rtl="0" fontAlgn="base">
        <a:spcBef>
          <a:spcPct val="0"/>
        </a:spcBef>
        <a:spcAft>
          <a:spcPct val="0"/>
        </a:spcAft>
        <a:defRPr sz="2800" b="1" i="1">
          <a:solidFill>
            <a:schemeClr val="tx2"/>
          </a:solidFill>
          <a:latin typeface="Arial" panose="020B0604020202020204" pitchFamily="34" charset="0"/>
        </a:defRPr>
      </a:lvl7pPr>
      <a:lvl8pPr marL="1371600" algn="l" rtl="0" fontAlgn="base">
        <a:spcBef>
          <a:spcPct val="0"/>
        </a:spcBef>
        <a:spcAft>
          <a:spcPct val="0"/>
        </a:spcAft>
        <a:defRPr sz="2800" b="1" i="1">
          <a:solidFill>
            <a:schemeClr val="tx2"/>
          </a:solidFill>
          <a:latin typeface="Arial" panose="020B0604020202020204" pitchFamily="34" charset="0"/>
        </a:defRPr>
      </a:lvl8pPr>
      <a:lvl9pPr marL="1828800" algn="l" rtl="0" fontAlgn="base">
        <a:spcBef>
          <a:spcPct val="0"/>
        </a:spcBef>
        <a:spcAft>
          <a:spcPct val="0"/>
        </a:spcAft>
        <a:defRPr sz="28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F401EC-1C2C-47CD-B01D-AFFB6EE66942}" type="datetime5">
              <a:rPr lang="en-GB" smtClean="0"/>
              <a:t>19-Sep-18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Presentation Title: View &gt; Header &amp; Footer</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7748-A3A3-48AE-A658-7C5F62694BEF}" type="slidenum">
              <a:rPr lang="en-GB" smtClean="0"/>
              <a:t>‹#›</a:t>
            </a:fld>
            <a:endParaRPr lang="en-GB"/>
          </a:p>
        </p:txBody>
      </p:sp>
    </p:spTree>
    <p:extLst>
      <p:ext uri="{BB962C8B-B14F-4D97-AF65-F5344CB8AC3E}">
        <p14:creationId xmlns:p14="http://schemas.microsoft.com/office/powerpoint/2010/main" val="3271074742"/>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 id="2147484002" r:id="rId12"/>
    <p:sldLayoutId id="2147483989"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9750" y="2997200"/>
            <a:ext cx="7269163" cy="1079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5123" name="Rectangle 3"/>
          <p:cNvSpPr>
            <a:spLocks noGrp="1" noChangeArrowheads="1"/>
          </p:cNvSpPr>
          <p:nvPr>
            <p:ph type="body" idx="1"/>
          </p:nvPr>
        </p:nvSpPr>
        <p:spPr bwMode="auto">
          <a:xfrm>
            <a:off x="541338" y="4318000"/>
            <a:ext cx="7269162" cy="143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47461" name="Rectangle 5"/>
          <p:cNvSpPr>
            <a:spLocks noGrp="1" noChangeArrowheads="1"/>
          </p:cNvSpPr>
          <p:nvPr>
            <p:ph type="ftr" sz="quarter" idx="3"/>
          </p:nvPr>
        </p:nvSpPr>
        <p:spPr bwMode="auto">
          <a:xfrm>
            <a:off x="539750" y="233363"/>
            <a:ext cx="4318000" cy="17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eaLnBrk="1" hangingPunct="1">
              <a:spcBef>
                <a:spcPct val="0"/>
              </a:spcBef>
              <a:defRPr sz="800">
                <a:latin typeface="Arial" panose="020B0604020202020204" pitchFamily="34" charset="0"/>
              </a:defRPr>
            </a:lvl1pPr>
          </a:lstStyle>
          <a:p>
            <a:pPr>
              <a:defRPr/>
            </a:pPr>
            <a:r>
              <a:rPr lang="en-GB" altLang="en-US">
                <a:solidFill>
                  <a:srgbClr val="054B6B"/>
                </a:solidFill>
              </a:rPr>
              <a:t>Presentation Title: View &gt; Header &amp; Footer</a:t>
            </a:r>
          </a:p>
        </p:txBody>
      </p:sp>
      <p:sp>
        <p:nvSpPr>
          <p:cNvPr id="147464" name="Rectangle 8"/>
          <p:cNvSpPr>
            <a:spLocks noGrp="1" noChangeArrowheads="1"/>
          </p:cNvSpPr>
          <p:nvPr>
            <p:ph type="dt" sz="half" idx="2"/>
          </p:nvPr>
        </p:nvSpPr>
        <p:spPr bwMode="auto">
          <a:xfrm>
            <a:off x="6488113" y="6559550"/>
            <a:ext cx="2133600"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spcBef>
                <a:spcPct val="0"/>
              </a:spcBef>
              <a:defRPr sz="800">
                <a:latin typeface="Arial" panose="020B0604020202020204" pitchFamily="34" charset="0"/>
              </a:defRPr>
            </a:lvl1pPr>
          </a:lstStyle>
          <a:p>
            <a:pPr>
              <a:defRPr/>
            </a:pPr>
            <a:fld id="{190975E3-B947-4D4C-8767-63CB4AF6B413}" type="datetime5">
              <a:rPr lang="en-GB" altLang="en-US">
                <a:solidFill>
                  <a:srgbClr val="054B6B"/>
                </a:solidFill>
              </a:rPr>
              <a:pPr>
                <a:defRPr/>
              </a:pPr>
              <a:t>19-Sep-18</a:t>
            </a:fld>
            <a:endParaRPr lang="en-GB" altLang="en-US">
              <a:solidFill>
                <a:srgbClr val="054B6B"/>
              </a:solidFill>
            </a:endParaRPr>
          </a:p>
        </p:txBody>
      </p:sp>
      <p:sp>
        <p:nvSpPr>
          <p:cNvPr id="147465" name="Rectangle 9"/>
          <p:cNvSpPr>
            <a:spLocks noGrp="1" noChangeArrowheads="1"/>
          </p:cNvSpPr>
          <p:nvPr>
            <p:ph type="sldNum" sz="quarter" idx="4"/>
          </p:nvPr>
        </p:nvSpPr>
        <p:spPr bwMode="auto">
          <a:xfrm>
            <a:off x="8701088" y="6559550"/>
            <a:ext cx="144462"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eaLnBrk="1" hangingPunct="1">
              <a:defRPr sz="800" smtClean="0"/>
            </a:lvl1pPr>
          </a:lstStyle>
          <a:p>
            <a:pPr>
              <a:defRPr/>
            </a:pPr>
            <a:fld id="{61E72EE5-439A-42E4-960F-547DC707ABD7}" type="slidenum">
              <a:rPr lang="en-GB" altLang="en-US">
                <a:solidFill>
                  <a:srgbClr val="054B6B"/>
                </a:solidFill>
              </a:rPr>
              <a:pPr>
                <a:defRPr/>
              </a:pPr>
              <a:t>‹#›</a:t>
            </a:fld>
            <a:endParaRPr lang="en-GB" altLang="en-US">
              <a:solidFill>
                <a:srgbClr val="054B6B"/>
              </a:solidFill>
            </a:endParaRPr>
          </a:p>
        </p:txBody>
      </p:sp>
      <p:sp>
        <p:nvSpPr>
          <p:cNvPr id="5127" name="Text Box 10"/>
          <p:cNvSpPr txBox="1">
            <a:spLocks noChangeArrowheads="1"/>
          </p:cNvSpPr>
          <p:nvPr/>
        </p:nvSpPr>
        <p:spPr bwMode="auto">
          <a:xfrm>
            <a:off x="8661400" y="6559550"/>
            <a:ext cx="36513"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lstStyle>
            <a:lvl1pPr>
              <a:spcBef>
                <a:spcPct val="50000"/>
              </a:spcBef>
              <a:defRPr sz="1100">
                <a:solidFill>
                  <a:schemeClr val="tx2"/>
                </a:solidFill>
                <a:latin typeface="Arial" panose="020B0604020202020204" pitchFamily="34" charset="0"/>
              </a:defRPr>
            </a:lvl1pPr>
            <a:lvl2pPr marL="742950" indent="-285750">
              <a:spcBef>
                <a:spcPct val="50000"/>
              </a:spcBef>
              <a:defRPr sz="1100">
                <a:solidFill>
                  <a:schemeClr val="tx2"/>
                </a:solidFill>
                <a:latin typeface="Arial" panose="020B0604020202020204" pitchFamily="34" charset="0"/>
              </a:defRPr>
            </a:lvl2pPr>
            <a:lvl3pPr marL="1143000" indent="-228600">
              <a:spcBef>
                <a:spcPct val="50000"/>
              </a:spcBef>
              <a:defRPr sz="1100">
                <a:solidFill>
                  <a:schemeClr val="tx2"/>
                </a:solidFill>
                <a:latin typeface="Arial" panose="020B0604020202020204" pitchFamily="34" charset="0"/>
              </a:defRPr>
            </a:lvl3pPr>
            <a:lvl4pPr marL="1600200" indent="-228600">
              <a:spcBef>
                <a:spcPct val="50000"/>
              </a:spcBef>
              <a:defRPr sz="1100">
                <a:solidFill>
                  <a:schemeClr val="tx2"/>
                </a:solidFill>
                <a:latin typeface="Arial" panose="020B0604020202020204" pitchFamily="34" charset="0"/>
              </a:defRPr>
            </a:lvl4pPr>
            <a:lvl5pPr marL="2057400" indent="-228600">
              <a:spcBef>
                <a:spcPct val="50000"/>
              </a:spcBef>
              <a:defRPr sz="1100">
                <a:solidFill>
                  <a:schemeClr val="tx2"/>
                </a:solidFill>
                <a:latin typeface="Arial" panose="020B0604020202020204" pitchFamily="34" charset="0"/>
              </a:defRPr>
            </a:lvl5pPr>
            <a:lvl6pPr marL="2514600" indent="-228600" eaLnBrk="0" fontAlgn="base" hangingPunct="0">
              <a:spcBef>
                <a:spcPct val="50000"/>
              </a:spcBef>
              <a:spcAft>
                <a:spcPct val="0"/>
              </a:spcAft>
              <a:defRPr sz="1100">
                <a:solidFill>
                  <a:schemeClr val="tx2"/>
                </a:solidFill>
                <a:latin typeface="Arial" panose="020B0604020202020204" pitchFamily="34" charset="0"/>
              </a:defRPr>
            </a:lvl6pPr>
            <a:lvl7pPr marL="2971800" indent="-228600" eaLnBrk="0" fontAlgn="base" hangingPunct="0">
              <a:spcBef>
                <a:spcPct val="50000"/>
              </a:spcBef>
              <a:spcAft>
                <a:spcPct val="0"/>
              </a:spcAft>
              <a:defRPr sz="1100">
                <a:solidFill>
                  <a:schemeClr val="tx2"/>
                </a:solidFill>
                <a:latin typeface="Arial" panose="020B0604020202020204" pitchFamily="34" charset="0"/>
              </a:defRPr>
            </a:lvl7pPr>
            <a:lvl8pPr marL="3429000" indent="-228600" eaLnBrk="0" fontAlgn="base" hangingPunct="0">
              <a:spcBef>
                <a:spcPct val="50000"/>
              </a:spcBef>
              <a:spcAft>
                <a:spcPct val="0"/>
              </a:spcAft>
              <a:defRPr sz="1100">
                <a:solidFill>
                  <a:schemeClr val="tx2"/>
                </a:solidFill>
                <a:latin typeface="Arial" panose="020B0604020202020204" pitchFamily="34" charset="0"/>
              </a:defRPr>
            </a:lvl8pPr>
            <a:lvl9pPr marL="3886200" indent="-228600" eaLnBrk="0" fontAlgn="base" hangingPunct="0">
              <a:spcBef>
                <a:spcPct val="50000"/>
              </a:spcBef>
              <a:spcAft>
                <a:spcPct val="0"/>
              </a:spcAft>
              <a:defRPr sz="1100">
                <a:solidFill>
                  <a:schemeClr val="tx2"/>
                </a:solidFill>
                <a:latin typeface="Arial" panose="020B0604020202020204" pitchFamily="34" charset="0"/>
              </a:defRPr>
            </a:lvl9pPr>
          </a:lstStyle>
          <a:p>
            <a:pPr eaLnBrk="1" hangingPunct="1">
              <a:defRPr/>
            </a:pPr>
            <a:r>
              <a:rPr lang="en-GB" altLang="en-US" sz="800">
                <a:solidFill>
                  <a:srgbClr val="054B6B"/>
                </a:solidFill>
              </a:rPr>
              <a:t>/</a:t>
            </a:r>
          </a:p>
        </p:txBody>
      </p:sp>
    </p:spTree>
    <p:extLst>
      <p:ext uri="{BB962C8B-B14F-4D97-AF65-F5344CB8AC3E}">
        <p14:creationId xmlns:p14="http://schemas.microsoft.com/office/powerpoint/2010/main" val="1067230386"/>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hf hdr="0"/>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fontAlgn="base">
        <a:spcBef>
          <a:spcPct val="0"/>
        </a:spcBef>
        <a:spcAft>
          <a:spcPct val="0"/>
        </a:spcAft>
        <a:defRPr sz="3600" b="1" i="1">
          <a:solidFill>
            <a:schemeClr val="tx2"/>
          </a:solidFill>
          <a:latin typeface="Arial" panose="020B0604020202020204" pitchFamily="34" charset="0"/>
        </a:defRPr>
      </a:lvl6pPr>
      <a:lvl7pPr marL="914400" algn="l" rtl="0" fontAlgn="base">
        <a:spcBef>
          <a:spcPct val="0"/>
        </a:spcBef>
        <a:spcAft>
          <a:spcPct val="0"/>
        </a:spcAft>
        <a:defRPr sz="3600" b="1" i="1">
          <a:solidFill>
            <a:schemeClr val="tx2"/>
          </a:solidFill>
          <a:latin typeface="Arial" panose="020B0604020202020204" pitchFamily="34" charset="0"/>
        </a:defRPr>
      </a:lvl7pPr>
      <a:lvl8pPr marL="1371600" algn="l" rtl="0" fontAlgn="base">
        <a:spcBef>
          <a:spcPct val="0"/>
        </a:spcBef>
        <a:spcAft>
          <a:spcPct val="0"/>
        </a:spcAft>
        <a:defRPr sz="3600" b="1" i="1">
          <a:solidFill>
            <a:schemeClr val="tx2"/>
          </a:solidFill>
          <a:latin typeface="Arial" panose="020B0604020202020204" pitchFamily="34" charset="0"/>
        </a:defRPr>
      </a:lvl8pPr>
      <a:lvl9pPr marL="1828800" algn="l" rtl="0" fontAlgn="base">
        <a:spcBef>
          <a:spcPct val="0"/>
        </a:spcBef>
        <a:spcAft>
          <a:spcPct val="0"/>
        </a:spcAft>
        <a:defRPr sz="3600" b="1" i="1">
          <a:solidFill>
            <a:schemeClr val="tx2"/>
          </a:solidFill>
          <a:latin typeface="Arial" panose="020B0604020202020204" pitchFamily="34" charset="0"/>
        </a:defRPr>
      </a:lvl9pPr>
    </p:titleStyle>
    <p:bodyStyle>
      <a:lvl1pPr algn="l" rtl="0" eaLnBrk="0" fontAlgn="base" hangingPunct="0">
        <a:spcBef>
          <a:spcPct val="20000"/>
        </a:spcBef>
        <a:spcAft>
          <a:spcPct val="0"/>
        </a:spcAft>
        <a:buClr>
          <a:schemeClr val="folHlink"/>
        </a:buClr>
        <a:buSzPct val="50000"/>
        <a:buFont typeface="Arial" charset="0"/>
        <a:defRPr kern="1200">
          <a:solidFill>
            <a:schemeClr val="tx1"/>
          </a:solidFill>
          <a:latin typeface="+mn-lt"/>
          <a:ea typeface="+mn-ea"/>
          <a:cs typeface="+mn-cs"/>
        </a:defRPr>
      </a:lvl1pPr>
      <a:lvl2pPr marL="360363" indent="-180975" algn="l" rtl="0" eaLnBrk="0" fontAlgn="base" hangingPunct="0">
        <a:spcBef>
          <a:spcPct val="20000"/>
        </a:spcBef>
        <a:spcAft>
          <a:spcPct val="0"/>
        </a:spcAft>
        <a:buClr>
          <a:schemeClr val="folHlink"/>
        </a:buClr>
        <a:buSzPct val="50000"/>
        <a:buFont typeface="Arial" charset="0"/>
        <a:buChar char="►"/>
        <a:defRPr kern="1200">
          <a:solidFill>
            <a:schemeClr val="tx1"/>
          </a:solidFill>
          <a:latin typeface="+mn-lt"/>
          <a:ea typeface="+mn-ea"/>
          <a:cs typeface="+mn-cs"/>
        </a:defRPr>
      </a:lvl2pPr>
      <a:lvl3pPr marL="806450" indent="-180975" algn="l" rtl="0" eaLnBrk="0" fontAlgn="base" hangingPunct="0">
        <a:spcBef>
          <a:spcPct val="20000"/>
        </a:spcBef>
        <a:spcAft>
          <a:spcPct val="0"/>
        </a:spcAft>
        <a:buClr>
          <a:schemeClr val="folHlink"/>
        </a:buClr>
        <a:buChar char="•"/>
        <a:defRPr kern="1200">
          <a:solidFill>
            <a:schemeClr val="tx1"/>
          </a:solidFill>
          <a:latin typeface="+mn-lt"/>
          <a:ea typeface="+mn-ea"/>
          <a:cs typeface="+mn-cs"/>
        </a:defRPr>
      </a:lvl3pPr>
      <a:lvl4pPr marL="1257300" indent="-184150" algn="l" rtl="0" eaLnBrk="0" fontAlgn="base" hangingPunct="0">
        <a:spcBef>
          <a:spcPct val="20000"/>
        </a:spcBef>
        <a:spcAft>
          <a:spcPct val="0"/>
        </a:spcAft>
        <a:buClr>
          <a:schemeClr val="folHlink"/>
        </a:buClr>
        <a:buFont typeface="Arial" charset="0"/>
        <a:buChar char="-"/>
        <a:defRPr kern="1200">
          <a:solidFill>
            <a:schemeClr val="tx1"/>
          </a:solidFill>
          <a:latin typeface="+mn-lt"/>
          <a:ea typeface="+mn-ea"/>
          <a:cs typeface="+mn-cs"/>
        </a:defRPr>
      </a:lvl4pPr>
      <a:lvl5pPr marL="1703388" indent="-179388" algn="l" rtl="0" eaLnBrk="0" fontAlgn="base" hangingPunct="0">
        <a:spcBef>
          <a:spcPct val="20000"/>
        </a:spcBef>
        <a:spcAft>
          <a:spcPct val="0"/>
        </a:spcAft>
        <a:buClr>
          <a:schemeClr val="folHlink"/>
        </a:buCl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fld id="{6AFD1F83-D836-4B8F-9F58-B300A3E071AE}" type="datetime5">
              <a:rPr lang="en-GB" altLang="en-US" smtClean="0"/>
              <a:t>19-Sep-18</a:t>
            </a:fld>
            <a:endParaRPr lang="en-GB" alt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r>
              <a:rPr lang="en-GB" altLang="en-US"/>
              <a:t>Presentation Title: View &gt; Header &amp; Footer</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59CCB0D-91DD-4E81-A949-18D0264AF758}" type="slidenum">
              <a:rPr lang="en-GB" altLang="en-US" smtClean="0"/>
              <a:pPr>
                <a:defRPr/>
              </a:pPr>
              <a:t>‹#›</a:t>
            </a:fld>
            <a:endParaRPr lang="en-GB" alt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Lst>
  <p:hf hdr="0" ft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2.xml"/><Relationship Id="rId6" Type="http://schemas.openxmlformats.org/officeDocument/2006/relationships/hyperlink" Target="https://www.eventbrite.co.uk/e/mental-health-first-aid-awareness-tickets-49852000676" TargetMode="External"/><Relationship Id="rId5" Type="http://schemas.openxmlformats.org/officeDocument/2006/relationships/hyperlink" Target="https://www.eventbrite.co.uk/e/mental-health-first-aid-awareness-tickets-49855820100" TargetMode="External"/><Relationship Id="rId4" Type="http://schemas.openxmlformats.org/officeDocument/2006/relationships/hyperlink" Target="https://www.eventbrite.co.uk/e/mental-health-first-aid-awareness-tickets-49854023727"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84.xml"/><Relationship Id="rId5" Type="http://schemas.openxmlformats.org/officeDocument/2006/relationships/image" Target="../media/image19.emf"/><Relationship Id="rId4"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84.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85.xml"/><Relationship Id="rId5" Type="http://schemas.openxmlformats.org/officeDocument/2006/relationships/image" Target="../media/image8.jpe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0756" y="788996"/>
            <a:ext cx="6629596" cy="5676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pPr>
              <a:defRPr/>
            </a:pPr>
            <a:fld id="{34496927-2A9A-4229-B102-B280E970ABCE}" type="datetime5">
              <a:rPr lang="en-GB" altLang="en-US" smtClean="0"/>
              <a:t>19-Sep-18</a:t>
            </a:fld>
            <a:endParaRPr lang="en-GB" altLang="en-US"/>
          </a:p>
        </p:txBody>
      </p:sp>
      <p:sp>
        <p:nvSpPr>
          <p:cNvPr id="4" name="Slide Number Placeholder 3"/>
          <p:cNvSpPr>
            <a:spLocks noGrp="1"/>
          </p:cNvSpPr>
          <p:nvPr>
            <p:ph type="sldNum" sz="quarter" idx="12"/>
          </p:nvPr>
        </p:nvSpPr>
        <p:spPr/>
        <p:txBody>
          <a:bodyPr/>
          <a:lstStyle/>
          <a:p>
            <a:pPr>
              <a:defRPr/>
            </a:pPr>
            <a:fld id="{B59C5A7D-3FD6-48AB-9EA1-2620497A3144}" type="slidenum">
              <a:rPr lang="en-GB" altLang="en-US" smtClean="0"/>
              <a:pPr>
                <a:defRPr/>
              </a:pPr>
              <a:t>1</a:t>
            </a:fld>
            <a:endParaRPr lang="en-GB" altLang="en-US"/>
          </a:p>
        </p:txBody>
      </p:sp>
      <p:sp>
        <p:nvSpPr>
          <p:cNvPr id="9" name="TextBox 8"/>
          <p:cNvSpPr txBox="1"/>
          <p:nvPr/>
        </p:nvSpPr>
        <p:spPr>
          <a:xfrm>
            <a:off x="261864" y="6467335"/>
            <a:ext cx="8424936" cy="338554"/>
          </a:xfrm>
          <a:prstGeom prst="rect">
            <a:avLst/>
          </a:prstGeom>
          <a:solidFill>
            <a:srgbClr val="E35100"/>
          </a:solidFill>
        </p:spPr>
        <p:txBody>
          <a:bodyPr wrap="square" rtlCol="0">
            <a:spAutoFit/>
          </a:bodyPr>
          <a:lstStyle/>
          <a:p>
            <a:pPr algn="ctr"/>
            <a:r>
              <a:rPr lang="en-GB" sz="1600" dirty="0"/>
              <a:t>Health, Safety and Environment Period Cascade for P6.  2018/19</a:t>
            </a:r>
          </a:p>
        </p:txBody>
      </p:sp>
      <p:sp>
        <p:nvSpPr>
          <p:cNvPr id="2" name="Rectangle 1"/>
          <p:cNvSpPr/>
          <p:nvPr/>
        </p:nvSpPr>
        <p:spPr>
          <a:xfrm>
            <a:off x="100294" y="65973"/>
            <a:ext cx="3675552" cy="1754326"/>
          </a:xfrm>
          <a:prstGeom prst="rect">
            <a:avLst/>
          </a:prstGeom>
          <a:noFill/>
        </p:spPr>
        <p:txBody>
          <a:bodyPr wrap="square" lIns="91440" tIns="45720" rIns="91440" bIns="45720">
            <a:spAutoFit/>
          </a:bodyPr>
          <a:lstStyle/>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Wessex</a:t>
            </a:r>
          </a:p>
          <a:p>
            <a:pPr algn="ctr"/>
            <a:r>
              <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 Route</a:t>
            </a:r>
          </a:p>
        </p:txBody>
      </p:sp>
      <p:sp>
        <p:nvSpPr>
          <p:cNvPr id="5" name="Rectangle 4"/>
          <p:cNvSpPr/>
          <p:nvPr/>
        </p:nvSpPr>
        <p:spPr>
          <a:xfrm>
            <a:off x="5349548" y="136525"/>
            <a:ext cx="3603871" cy="769441"/>
          </a:xfrm>
          <a:prstGeom prst="rect">
            <a:avLst/>
          </a:prstGeom>
          <a:noFill/>
        </p:spPr>
        <p:txBody>
          <a:bodyPr wrap="none" lIns="91440" tIns="45720" rIns="91440" bIns="45720">
            <a:spAutoFit/>
          </a:bodyPr>
          <a:lstStyle/>
          <a:p>
            <a:pPr algn="ctr"/>
            <a:r>
              <a:rPr lang="en-US" sz="4400" b="1" i="1" cap="none" spc="0" dirty="0">
                <a:ln w="10541" cmpd="sng">
                  <a:solidFill>
                    <a:schemeClr val="accent1">
                      <a:shade val="88000"/>
                      <a:satMod val="110000"/>
                    </a:schemeClr>
                  </a:solidFill>
                  <a:prstDash val="solid"/>
                </a:ln>
                <a:solidFill>
                  <a:srgbClr val="0070C0"/>
                </a:solidFill>
                <a:effectLst>
                  <a:outerShdw blurRad="50800" dist="38100" dir="2700000" algn="tl" rotWithShape="0">
                    <a:prstClr val="black">
                      <a:alpha val="40000"/>
                    </a:prstClr>
                  </a:outerShdw>
                </a:effectLst>
              </a:rPr>
              <a:t>Network Rail</a:t>
            </a:r>
          </a:p>
        </p:txBody>
      </p:sp>
    </p:spTree>
    <p:extLst>
      <p:ext uri="{BB962C8B-B14F-4D97-AF65-F5344CB8AC3E}">
        <p14:creationId xmlns:p14="http://schemas.microsoft.com/office/powerpoint/2010/main" val="3288354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chor="t">
            <a:normAutofit fontScale="90000"/>
          </a:bodyPr>
          <a:lstStyle/>
          <a:p>
            <a:pPr algn="r"/>
            <a:r>
              <a:rPr lang="en-GB" sz="5300" dirty="0"/>
              <a:t>Operational Protection Systems</a:t>
            </a:r>
            <a:r>
              <a:rPr lang="en-GB" sz="2800" dirty="0"/>
              <a:t/>
            </a:r>
            <a:br>
              <a:rPr lang="en-GB" sz="2800" dirty="0"/>
            </a:br>
            <a:r>
              <a:rPr lang="en-GB" sz="2800" dirty="0">
                <a:solidFill>
                  <a:srgbClr val="FF0000"/>
                </a:solidFill>
              </a:rPr>
              <a:t>Site Wardens: What is the purpose?</a:t>
            </a:r>
            <a:endParaRPr lang="en-GB" sz="2800" b="1" dirty="0">
              <a:solidFill>
                <a:srgbClr val="FF0000"/>
              </a:solidFill>
            </a:endParaRPr>
          </a:p>
        </p:txBody>
      </p:sp>
      <p:sp>
        <p:nvSpPr>
          <p:cNvPr id="3" name="Content Placeholder 2"/>
          <p:cNvSpPr>
            <a:spLocks noGrp="1"/>
          </p:cNvSpPr>
          <p:nvPr>
            <p:ph sz="half" idx="1"/>
          </p:nvPr>
        </p:nvSpPr>
        <p:spPr>
          <a:xfrm>
            <a:off x="467544" y="1268760"/>
            <a:ext cx="8075240" cy="4824536"/>
          </a:xfrm>
        </p:spPr>
        <p:txBody>
          <a:bodyPr>
            <a:normAutofit fontScale="25000" lnSpcReduction="20000"/>
          </a:bodyPr>
          <a:lstStyle/>
          <a:p>
            <a:pPr>
              <a:buFont typeface="Wingdings" panose="05000000000000000000" pitchFamily="2" charset="2"/>
              <a:buChar char="Ø"/>
            </a:pPr>
            <a:r>
              <a:rPr lang="en-GB" sz="7200" dirty="0"/>
              <a:t>Where there is a distance of at least 2 metres (6 feet 6 inches) between the nearest running rail of an open line and the site of work, a site warden will be appointed.</a:t>
            </a:r>
          </a:p>
          <a:p>
            <a:pPr>
              <a:buFont typeface="Wingdings" panose="05000000000000000000" pitchFamily="2" charset="2"/>
              <a:buChar char="Ø"/>
            </a:pPr>
            <a:endParaRPr lang="en-GB" sz="7200" dirty="0"/>
          </a:p>
          <a:p>
            <a:pPr>
              <a:buFont typeface="Wingdings" panose="05000000000000000000" pitchFamily="2" charset="2"/>
              <a:buChar char="Ø"/>
            </a:pPr>
            <a:r>
              <a:rPr lang="en-GB" sz="7200" dirty="0">
                <a:solidFill>
                  <a:srgbClr val="FF0000"/>
                </a:solidFill>
              </a:rPr>
              <a:t>The Site Warden must watch the group and make sure that no one moves beyond the safe limits laid down by the COSS.</a:t>
            </a:r>
          </a:p>
          <a:p>
            <a:pPr>
              <a:buFont typeface="Wingdings" panose="05000000000000000000" pitchFamily="2" charset="2"/>
              <a:buChar char="Ø"/>
            </a:pPr>
            <a:endParaRPr lang="en-GB" sz="7200" dirty="0"/>
          </a:p>
          <a:p>
            <a:pPr>
              <a:buFont typeface="Wingdings" panose="05000000000000000000" pitchFamily="2" charset="2"/>
              <a:buChar char="Ø"/>
            </a:pPr>
            <a:r>
              <a:rPr lang="en-GB" sz="7200" dirty="0"/>
              <a:t>The Site Warden must warn anyone who attempts to move beyond the safe limits by shouting ‘GET BACK’. If they do not immediately move back into the safe area, the Site Warden must give a series of short sharp blasts on the whistle or horn until they do move back into the safe area.</a:t>
            </a:r>
          </a:p>
          <a:p>
            <a:pPr>
              <a:buFont typeface="Wingdings" panose="05000000000000000000" pitchFamily="2" charset="2"/>
              <a:buChar char="Ø"/>
            </a:pPr>
            <a:endParaRPr lang="en-GB" sz="7200" dirty="0"/>
          </a:p>
          <a:p>
            <a:pPr>
              <a:buFont typeface="Wingdings" panose="05000000000000000000" pitchFamily="2" charset="2"/>
              <a:buChar char="Ø"/>
            </a:pPr>
            <a:r>
              <a:rPr lang="en-GB" sz="7200" dirty="0">
                <a:solidFill>
                  <a:srgbClr val="FF0000"/>
                </a:solidFill>
              </a:rPr>
              <a:t>There must be an identifiable limit to the site of work.</a:t>
            </a:r>
          </a:p>
          <a:p>
            <a:pPr>
              <a:buFont typeface="Wingdings" panose="05000000000000000000" pitchFamily="2" charset="2"/>
              <a:buChar char="Ø"/>
            </a:pPr>
            <a:endParaRPr lang="en-GB" sz="7200" dirty="0"/>
          </a:p>
          <a:p>
            <a:pPr>
              <a:buFont typeface="Wingdings" panose="05000000000000000000" pitchFamily="2" charset="2"/>
              <a:buChar char="Ø"/>
            </a:pPr>
            <a:r>
              <a:rPr lang="en-GB" sz="7200" dirty="0"/>
              <a:t>If it is only you and one other person in the group, you do not need to appoint a site warden. However, you must make sure neither of you go any closer than 2 metres (6 feet 6 inches) to the nearest running rail of the open line. </a:t>
            </a:r>
          </a:p>
          <a:p>
            <a:pPr>
              <a:buFont typeface="Wingdings" panose="05000000000000000000" pitchFamily="2" charset="2"/>
              <a:buChar char="Ø"/>
            </a:pPr>
            <a:endParaRPr lang="en-GB" sz="7200" dirty="0"/>
          </a:p>
          <a:p>
            <a:pPr lvl="1"/>
            <a:endParaRPr lang="en-GB" dirty="0"/>
          </a:p>
          <a:p>
            <a:pPr marL="393192" lvl="1" indent="0">
              <a:buNone/>
            </a:pPr>
            <a:endParaRPr lang="en-GB" dirty="0"/>
          </a:p>
          <a:p>
            <a:endParaRPr lang="en-GB"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A90D1EC-622F-4A7F-A9A8-1DD8FE056E69}"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19-Sep-18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066BB-E1B6-4D6A-8219-D5F00293222E}"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Tree>
    <p:extLst>
      <p:ext uri="{BB962C8B-B14F-4D97-AF65-F5344CB8AC3E}">
        <p14:creationId xmlns:p14="http://schemas.microsoft.com/office/powerpoint/2010/main" val="247349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7375715B-3F7C-4A6B-AE58-752C7AEB3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276" y="197586"/>
            <a:ext cx="1090464" cy="1342110"/>
          </a:xfrm>
          <a:prstGeom prst="rect">
            <a:avLst/>
          </a:prstGeom>
        </p:spPr>
      </p:pic>
      <p:sp>
        <p:nvSpPr>
          <p:cNvPr id="2" name="Title 1">
            <a:extLst>
              <a:ext uri="{FF2B5EF4-FFF2-40B4-BE49-F238E27FC236}">
                <a16:creationId xmlns:a16="http://schemas.microsoft.com/office/drawing/2014/main" xmlns="" id="{E24F1F40-CCE5-4EF3-8EF1-9F87E10719DD}"/>
              </a:ext>
            </a:extLst>
          </p:cNvPr>
          <p:cNvSpPr>
            <a:spLocks noGrp="1"/>
          </p:cNvSpPr>
          <p:nvPr>
            <p:ph type="title"/>
          </p:nvPr>
        </p:nvSpPr>
        <p:spPr>
          <a:xfrm>
            <a:off x="683568" y="204873"/>
            <a:ext cx="8229600" cy="1143000"/>
          </a:xfrm>
        </p:spPr>
        <p:txBody>
          <a:bodyPr>
            <a:normAutofit fontScale="90000"/>
          </a:bodyPr>
          <a:lstStyle/>
          <a:p>
            <a:pPr algn="r"/>
            <a:r>
              <a:rPr lang="en-GB" dirty="0"/>
              <a:t>Electrical Safety</a:t>
            </a:r>
            <a:br>
              <a:rPr lang="en-GB" dirty="0"/>
            </a:br>
            <a:r>
              <a:rPr lang="en-GB" sz="3100" dirty="0">
                <a:solidFill>
                  <a:srgbClr val="FF0000"/>
                </a:solidFill>
              </a:rPr>
              <a:t>Focused</a:t>
            </a:r>
            <a:r>
              <a:rPr lang="en-GB" dirty="0"/>
              <a:t> </a:t>
            </a:r>
            <a:r>
              <a:rPr lang="en-GB" sz="3100" dirty="0">
                <a:solidFill>
                  <a:srgbClr val="FF0000"/>
                </a:solidFill>
              </a:rPr>
              <a:t>Close Call reporting </a:t>
            </a:r>
          </a:p>
        </p:txBody>
      </p:sp>
      <p:sp>
        <p:nvSpPr>
          <p:cNvPr id="3" name="Content Placeholder 2">
            <a:extLst>
              <a:ext uri="{FF2B5EF4-FFF2-40B4-BE49-F238E27FC236}">
                <a16:creationId xmlns:a16="http://schemas.microsoft.com/office/drawing/2014/main" xmlns="" id="{06A2649C-8E84-4F2E-A24B-EAEED0B53FFD}"/>
              </a:ext>
            </a:extLst>
          </p:cNvPr>
          <p:cNvSpPr>
            <a:spLocks noGrp="1"/>
          </p:cNvSpPr>
          <p:nvPr>
            <p:ph sz="half" idx="1"/>
          </p:nvPr>
        </p:nvSpPr>
        <p:spPr>
          <a:xfrm>
            <a:off x="457200" y="1666967"/>
            <a:ext cx="7931224" cy="4434840"/>
          </a:xfrm>
          <a:solidFill>
            <a:srgbClr val="FFFF00"/>
          </a:solidFill>
        </p:spPr>
        <p:txBody>
          <a:bodyPr>
            <a:normAutofit fontScale="92500" lnSpcReduction="20000"/>
          </a:bodyPr>
          <a:lstStyle/>
          <a:p>
            <a:r>
              <a:rPr lang="en-GB" dirty="0"/>
              <a:t>In recent months there has been a number of incidents where injury has occurred or the potential of serious injury from unexpected sources of electricity has been found, for example:</a:t>
            </a:r>
          </a:p>
          <a:p>
            <a:pPr lvl="1"/>
            <a:r>
              <a:rPr lang="en-GB" dirty="0"/>
              <a:t>S &amp; T staff working in </a:t>
            </a:r>
            <a:r>
              <a:rPr lang="en-GB" dirty="0" err="1"/>
              <a:t>Loc</a:t>
            </a:r>
            <a:r>
              <a:rPr lang="en-GB" dirty="0"/>
              <a:t> case (P3)</a:t>
            </a:r>
          </a:p>
          <a:p>
            <a:pPr lvl="1"/>
            <a:r>
              <a:rPr lang="en-GB" dirty="0"/>
              <a:t>Scrap rail found live at 750v dc (P4)</a:t>
            </a:r>
          </a:p>
          <a:p>
            <a:pPr lvl="1"/>
            <a:r>
              <a:rPr lang="en-GB" dirty="0"/>
              <a:t>D&amp;P staff with Traction Current Relay (P5)**</a:t>
            </a:r>
          </a:p>
          <a:p>
            <a:pPr lvl="1"/>
            <a:endParaRPr lang="en-GB" sz="1500" dirty="0"/>
          </a:p>
          <a:p>
            <a:r>
              <a:rPr lang="en-GB" dirty="0"/>
              <a:t>I want everyone to report in the Close Call system any situations where they think there may be uncontrolled exposure to electrical risk using the words </a:t>
            </a:r>
            <a:r>
              <a:rPr lang="en-GB" u="sng" dirty="0"/>
              <a:t>ELECTRICAL HAZARD</a:t>
            </a:r>
            <a:r>
              <a:rPr lang="en-GB" dirty="0"/>
              <a:t> to the responsible manager </a:t>
            </a:r>
            <a:r>
              <a:rPr lang="en-GB" u="sng" dirty="0"/>
              <a:t>Route WHSEA </a:t>
            </a:r>
            <a:r>
              <a:rPr lang="en-GB" dirty="0"/>
              <a:t>so I can evaluate any so far unforeseen risks.  </a:t>
            </a:r>
          </a:p>
          <a:p>
            <a:r>
              <a:rPr lang="en-GB" i="1" dirty="0"/>
              <a:t>Thank you….T.M. Capstick</a:t>
            </a:r>
            <a:r>
              <a:rPr lang="en-GB" dirty="0"/>
              <a:t>. RWHSEA.</a:t>
            </a:r>
          </a:p>
          <a:p>
            <a:endParaRPr lang="en-GB" dirty="0"/>
          </a:p>
          <a:p>
            <a:endParaRPr lang="en-GB" dirty="0"/>
          </a:p>
        </p:txBody>
      </p:sp>
      <p:sp>
        <p:nvSpPr>
          <p:cNvPr id="5" name="Date Placeholder 4">
            <a:extLst>
              <a:ext uri="{FF2B5EF4-FFF2-40B4-BE49-F238E27FC236}">
                <a16:creationId xmlns:a16="http://schemas.microsoft.com/office/drawing/2014/main" xmlns="" id="{F2AEAEB4-457C-4372-871F-5E22858CE116}"/>
              </a:ext>
            </a:extLst>
          </p:cNvPr>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Slide Number Placeholder 5">
            <a:extLst>
              <a:ext uri="{FF2B5EF4-FFF2-40B4-BE49-F238E27FC236}">
                <a16:creationId xmlns:a16="http://schemas.microsoft.com/office/drawing/2014/main" xmlns="" id="{367BFDED-DFCE-4487-9F91-01AE659B566B}"/>
              </a:ext>
            </a:extLst>
          </p:cNvPr>
          <p:cNvSpPr>
            <a:spLocks noGrp="1"/>
          </p:cNvSpPr>
          <p:nvPr>
            <p:ph type="sldNum" sz="quarter" idx="12"/>
          </p:nvPr>
        </p:nvSpPr>
        <p:spPr/>
        <p:txBody>
          <a:bodyPr/>
          <a:lstStyle/>
          <a:p>
            <a:pPr>
              <a:defRPr/>
            </a:pPr>
            <a:fld id="{6E4066BB-E1B6-4D6A-8219-D5F00293222E}" type="slidenum">
              <a:rPr lang="en-GB" altLang="en-US" smtClean="0"/>
              <a:pPr>
                <a:defRPr/>
              </a:pPr>
              <a:t>11</a:t>
            </a:fld>
            <a:endParaRPr lang="en-GB" altLang="en-US"/>
          </a:p>
        </p:txBody>
      </p:sp>
      <p:sp>
        <p:nvSpPr>
          <p:cNvPr id="4" name="TextBox 3">
            <a:extLst>
              <a:ext uri="{FF2B5EF4-FFF2-40B4-BE49-F238E27FC236}">
                <a16:creationId xmlns:a16="http://schemas.microsoft.com/office/drawing/2014/main" xmlns="" id="{A3359D00-DC81-4F9D-91C9-CE5BA2A9E485}"/>
              </a:ext>
            </a:extLst>
          </p:cNvPr>
          <p:cNvSpPr txBox="1"/>
          <p:nvPr/>
        </p:nvSpPr>
        <p:spPr>
          <a:xfrm rot="20159708">
            <a:off x="2051720" y="737902"/>
            <a:ext cx="1728192" cy="338554"/>
          </a:xfrm>
          <a:prstGeom prst="rect">
            <a:avLst/>
          </a:prstGeom>
          <a:solidFill>
            <a:schemeClr val="bg1">
              <a:lumMod val="75000"/>
            </a:schemeClr>
          </a:solidFill>
        </p:spPr>
        <p:txBody>
          <a:bodyPr wrap="square" rtlCol="0">
            <a:spAutoFit/>
          </a:bodyPr>
          <a:lstStyle/>
          <a:p>
            <a:r>
              <a:rPr lang="en-GB" sz="1600" dirty="0"/>
              <a:t>REPEATED</a:t>
            </a:r>
            <a:r>
              <a:rPr lang="en-GB" dirty="0"/>
              <a:t> SLIDE</a:t>
            </a:r>
          </a:p>
        </p:txBody>
      </p:sp>
    </p:spTree>
    <p:extLst>
      <p:ext uri="{BB962C8B-B14F-4D97-AF65-F5344CB8AC3E}">
        <p14:creationId xmlns:p14="http://schemas.microsoft.com/office/powerpoint/2010/main" val="3248749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19-Sep-18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12</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179512" y="1772816"/>
            <a:ext cx="8640960" cy="261610"/>
          </a:xfrm>
          <a:prstGeom prst="rect">
            <a:avLst/>
          </a:prstGeom>
          <a:noFill/>
        </p:spPr>
        <p:txBody>
          <a:bodyPr wrap="square" rtlCol="0">
            <a:spAutoFit/>
          </a:bodyPr>
          <a:lstStyle/>
          <a:p>
            <a:endParaRPr lang="en-GB"/>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4" descr="helth and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321" y="402257"/>
            <a:ext cx="1716382" cy="601753"/>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03673" y="1509316"/>
            <a:ext cx="5184576" cy="3262432"/>
          </a:xfrm>
          <a:prstGeom prst="rect">
            <a:avLst/>
          </a:prstGeom>
          <a:noFill/>
          <a:ln>
            <a:solidFill>
              <a:schemeClr val="accent1"/>
            </a:solidFill>
          </a:ln>
        </p:spPr>
        <p:txBody>
          <a:bodyPr wrap="square" rtlCol="0">
            <a:spAutoFit/>
          </a:bodyPr>
          <a:lstStyle/>
          <a:p>
            <a:r>
              <a:rPr lang="en-GB" sz="2000" b="1" dirty="0"/>
              <a:t>What is it?</a:t>
            </a:r>
          </a:p>
          <a:p>
            <a:r>
              <a:rPr lang="en-GB" sz="1400" dirty="0"/>
              <a:t>Half day course to enlighten you on;</a:t>
            </a:r>
          </a:p>
          <a:p>
            <a:pPr marL="171450" indent="-171450">
              <a:buFont typeface="Arial" panose="020B0604020202020204" pitchFamily="34" charset="0"/>
              <a:buChar char="•"/>
            </a:pPr>
            <a:r>
              <a:rPr lang="en-GB" sz="1400" dirty="0"/>
              <a:t>What ‘mental health’ is and how to challenge the social stigma associated with it. </a:t>
            </a:r>
          </a:p>
          <a:p>
            <a:pPr marL="171450" indent="-171450">
              <a:buFont typeface="Arial" panose="020B0604020202020204" pitchFamily="34" charset="0"/>
              <a:buChar char="•"/>
            </a:pPr>
            <a:r>
              <a:rPr lang="en-GB" sz="1400" dirty="0"/>
              <a:t>Some basic knowledge of some common mental health issues. </a:t>
            </a:r>
          </a:p>
          <a:p>
            <a:pPr marL="171450" indent="-171450">
              <a:buFont typeface="Arial" panose="020B0604020202020204" pitchFamily="34" charset="0"/>
              <a:buChar char="•"/>
            </a:pPr>
            <a:r>
              <a:rPr lang="en-GB" sz="1400" dirty="0"/>
              <a:t>A bit about looking after your own mental health </a:t>
            </a:r>
          </a:p>
          <a:p>
            <a:pPr marL="171450" indent="-171450">
              <a:buFont typeface="Arial" panose="020B0604020202020204" pitchFamily="34" charset="0"/>
              <a:buChar char="•"/>
            </a:pPr>
            <a:r>
              <a:rPr lang="en-GB" sz="1400" dirty="0"/>
              <a:t>Having some confidence to support someone in distress or who may be experiencing a mental health issue </a:t>
            </a:r>
          </a:p>
          <a:p>
            <a:r>
              <a:rPr lang="en-GB" sz="2000" b="1" dirty="0"/>
              <a:t>Who can enrol? </a:t>
            </a:r>
          </a:p>
          <a:p>
            <a:r>
              <a:rPr lang="en-GB" sz="1400" dirty="0"/>
              <a:t>ALL Wessex employees irrespective of job role.</a:t>
            </a:r>
          </a:p>
          <a:p>
            <a:r>
              <a:rPr lang="en-GB" sz="2000" b="1" dirty="0"/>
              <a:t>How can I book on?</a:t>
            </a:r>
          </a:p>
          <a:p>
            <a:r>
              <a:rPr lang="en-GB" sz="1600" dirty="0"/>
              <a:t>See links below</a:t>
            </a:r>
          </a:p>
        </p:txBody>
      </p:sp>
      <p:sp>
        <p:nvSpPr>
          <p:cNvPr id="21" name="TextBox 20">
            <a:extLst>
              <a:ext uri="{FF2B5EF4-FFF2-40B4-BE49-F238E27FC236}">
                <a16:creationId xmlns:a16="http://schemas.microsoft.com/office/drawing/2014/main" xmlns="" id="{D22F1534-D7CF-4D92-B73D-E29A31FBEE92}"/>
              </a:ext>
            </a:extLst>
          </p:cNvPr>
          <p:cNvSpPr txBox="1"/>
          <p:nvPr/>
        </p:nvSpPr>
        <p:spPr>
          <a:xfrm>
            <a:off x="1079512" y="122751"/>
            <a:ext cx="7951213" cy="1200329"/>
          </a:xfrm>
          <a:prstGeom prst="rect">
            <a:avLst/>
          </a:prstGeom>
          <a:noFill/>
        </p:spPr>
        <p:txBody>
          <a:bodyPr wrap="square" rtlCol="0">
            <a:spAutoFit/>
          </a:bodyPr>
          <a:lstStyle/>
          <a:p>
            <a:pPr algn="r"/>
            <a:r>
              <a:rPr lang="en-GB" sz="4400" b="1" dirty="0">
                <a:solidFill>
                  <a:srgbClr val="002060"/>
                </a:solidFill>
                <a:latin typeface="+mj-lt"/>
              </a:rPr>
              <a:t>Health and Wellbeing </a:t>
            </a:r>
          </a:p>
          <a:p>
            <a:pPr algn="r"/>
            <a:r>
              <a:rPr lang="en-GB" sz="2800" b="1" dirty="0">
                <a:solidFill>
                  <a:srgbClr val="FF0000"/>
                </a:solidFill>
                <a:latin typeface="+mj-lt"/>
              </a:rPr>
              <a:t>Mental Health First Aid Awareness Half day Training</a:t>
            </a:r>
            <a:endParaRPr lang="en-GB" sz="2800" dirty="0">
              <a:solidFill>
                <a:srgbClr val="FF0000"/>
              </a:solidFill>
              <a:latin typeface="+mj-lt"/>
            </a:endParaRPr>
          </a:p>
        </p:txBody>
      </p:sp>
      <p:sp>
        <p:nvSpPr>
          <p:cNvPr id="13" name="Rectangle 12">
            <a:extLst>
              <a:ext uri="{FF2B5EF4-FFF2-40B4-BE49-F238E27FC236}">
                <a16:creationId xmlns:a16="http://schemas.microsoft.com/office/drawing/2014/main" xmlns="" id="{AB772E8C-F111-47A2-A3BA-7A3CAC9698F1}"/>
              </a:ext>
            </a:extLst>
          </p:cNvPr>
          <p:cNvSpPr/>
          <p:nvPr/>
        </p:nvSpPr>
        <p:spPr>
          <a:xfrm>
            <a:off x="5652120" y="1754591"/>
            <a:ext cx="3144191" cy="2200602"/>
          </a:xfrm>
          <a:prstGeom prst="rect">
            <a:avLst/>
          </a:prstGeom>
        </p:spPr>
        <p:txBody>
          <a:bodyPr wrap="square">
            <a:spAutoFit/>
          </a:bodyPr>
          <a:lstStyle/>
          <a:p>
            <a:r>
              <a:rPr lang="en-GB" sz="1800" b="1" i="1" dirty="0">
                <a:solidFill>
                  <a:srgbClr val="FF0000"/>
                </a:solidFill>
                <a:latin typeface="+mn-lt"/>
                <a:cs typeface="Arial" panose="020B0604020202020204" pitchFamily="34" charset="0"/>
              </a:rPr>
              <a:t>PLEASE NOTE.</a:t>
            </a:r>
          </a:p>
          <a:p>
            <a:r>
              <a:rPr lang="en-GB" sz="2000" b="1" i="1" dirty="0">
                <a:solidFill>
                  <a:srgbClr val="FF0000"/>
                </a:solidFill>
                <a:latin typeface="+mn-lt"/>
                <a:cs typeface="Arial" panose="020B0604020202020204" pitchFamily="34" charset="0"/>
              </a:rPr>
              <a:t>On completion;</a:t>
            </a:r>
            <a:endParaRPr lang="en-GB" i="1" dirty="0">
              <a:solidFill>
                <a:srgbClr val="FF0000"/>
              </a:solidFill>
              <a:latin typeface="+mn-lt"/>
              <a:cs typeface="Arial" panose="020B0604020202020204" pitchFamily="34" charset="0"/>
            </a:endParaRPr>
          </a:p>
          <a:p>
            <a:pPr marL="171450" indent="-171450">
              <a:buFont typeface="Arial" panose="020B0604020202020204" pitchFamily="34" charset="0"/>
              <a:buChar char="•"/>
            </a:pPr>
            <a:r>
              <a:rPr lang="en-GB" sz="1400" b="1" u="sng" dirty="0">
                <a:solidFill>
                  <a:srgbClr val="FF0000"/>
                </a:solidFill>
                <a:latin typeface="+mn-lt"/>
                <a:cs typeface="Arial" panose="020B0604020202020204" pitchFamily="34" charset="0"/>
              </a:rPr>
              <a:t>You will not be </a:t>
            </a:r>
            <a:r>
              <a:rPr lang="en-GB" sz="1400" dirty="0">
                <a:solidFill>
                  <a:srgbClr val="FF0000"/>
                </a:solidFill>
                <a:latin typeface="+mn-lt"/>
                <a:cs typeface="Arial" panose="020B0604020202020204" pitchFamily="34" charset="0"/>
              </a:rPr>
              <a:t>a Mental Health First Aider.  This course is for general awareness only.</a:t>
            </a:r>
          </a:p>
          <a:p>
            <a:pPr marL="171450" indent="-171450">
              <a:buFont typeface="Arial" panose="020B0604020202020204" pitchFamily="34" charset="0"/>
              <a:buChar char="•"/>
            </a:pPr>
            <a:r>
              <a:rPr lang="en-GB" sz="1400" dirty="0">
                <a:solidFill>
                  <a:srgbClr val="FF0000"/>
                </a:solidFill>
                <a:latin typeface="+mn-lt"/>
                <a:cs typeface="Arial" panose="020B0604020202020204" pitchFamily="34" charset="0"/>
              </a:rPr>
              <a:t>You will receive a certificate of attendance to say you are </a:t>
            </a:r>
            <a:r>
              <a:rPr lang="en-GB" sz="1600" i="1" u="sng" dirty="0">
                <a:solidFill>
                  <a:srgbClr val="FF0000"/>
                </a:solidFill>
                <a:latin typeface="+mn-lt"/>
                <a:cs typeface="Arial" panose="020B0604020202020204" pitchFamily="34" charset="0"/>
              </a:rPr>
              <a:t>‘Mental Health First Aid Aware’ </a:t>
            </a:r>
            <a:endParaRPr lang="en-GB" sz="1400" i="1" u="sng" dirty="0">
              <a:solidFill>
                <a:srgbClr val="FF0000"/>
              </a:solidFill>
              <a:latin typeface="+mn-lt"/>
              <a:cs typeface="Arial" panose="020B0604020202020204" pitchFamily="34" charset="0"/>
            </a:endParaRPr>
          </a:p>
          <a:p>
            <a:endParaRPr lang="en-GB" dirty="0">
              <a:solidFill>
                <a:srgbClr val="002060"/>
              </a:solidFill>
              <a:latin typeface="+mn-lt"/>
            </a:endParaRPr>
          </a:p>
        </p:txBody>
      </p:sp>
      <p:pic>
        <p:nvPicPr>
          <p:cNvPr id="14" name="Picture 13">
            <a:extLst>
              <a:ext uri="{FF2B5EF4-FFF2-40B4-BE49-F238E27FC236}">
                <a16:creationId xmlns:a16="http://schemas.microsoft.com/office/drawing/2014/main" xmlns="" id="{1E01B545-8530-4912-991E-8107DA809E3F}"/>
              </a:ext>
            </a:extLst>
          </p:cNvPr>
          <p:cNvPicPr>
            <a:picLocks noChangeAspect="1"/>
          </p:cNvPicPr>
          <p:nvPr/>
        </p:nvPicPr>
        <p:blipFill>
          <a:blip r:embed="rId3"/>
          <a:stretch>
            <a:fillRect/>
          </a:stretch>
        </p:blipFill>
        <p:spPr>
          <a:xfrm>
            <a:off x="6676656" y="4034767"/>
            <a:ext cx="579217" cy="587206"/>
          </a:xfrm>
          <a:prstGeom prst="rect">
            <a:avLst/>
          </a:prstGeom>
        </p:spPr>
      </p:pic>
      <p:graphicFrame>
        <p:nvGraphicFramePr>
          <p:cNvPr id="18" name="Table 17">
            <a:extLst>
              <a:ext uri="{FF2B5EF4-FFF2-40B4-BE49-F238E27FC236}">
                <a16:creationId xmlns:a16="http://schemas.microsoft.com/office/drawing/2014/main" xmlns="" id="{4CE12A89-C545-4AFF-85C5-D84AA596EE40}"/>
              </a:ext>
            </a:extLst>
          </p:cNvPr>
          <p:cNvGraphicFramePr>
            <a:graphicFrameLocks noGrp="1"/>
          </p:cNvGraphicFramePr>
          <p:nvPr>
            <p:extLst>
              <p:ext uri="{D42A27DB-BD31-4B8C-83A1-F6EECF244321}">
                <p14:modId xmlns:p14="http://schemas.microsoft.com/office/powerpoint/2010/main" val="3561828455"/>
              </p:ext>
            </p:extLst>
          </p:nvPr>
        </p:nvGraphicFramePr>
        <p:xfrm>
          <a:off x="203673" y="4832996"/>
          <a:ext cx="8592638" cy="1927860"/>
        </p:xfrm>
        <a:graphic>
          <a:graphicData uri="http://schemas.openxmlformats.org/drawingml/2006/table">
            <a:tbl>
              <a:tblPr firstRow="1" firstCol="1" bandRow="1">
                <a:tableStyleId>{5C22544A-7EE6-4342-B048-85BDC9FD1C3A}</a:tableStyleId>
              </a:tblPr>
              <a:tblGrid>
                <a:gridCol w="1535854">
                  <a:extLst>
                    <a:ext uri="{9D8B030D-6E8A-4147-A177-3AD203B41FA5}">
                      <a16:colId xmlns:a16="http://schemas.microsoft.com/office/drawing/2014/main" xmlns="" val="2813875657"/>
                    </a:ext>
                  </a:extLst>
                </a:gridCol>
                <a:gridCol w="1379622">
                  <a:extLst>
                    <a:ext uri="{9D8B030D-6E8A-4147-A177-3AD203B41FA5}">
                      <a16:colId xmlns:a16="http://schemas.microsoft.com/office/drawing/2014/main" xmlns="" val="646585196"/>
                    </a:ext>
                  </a:extLst>
                </a:gridCol>
                <a:gridCol w="732949">
                  <a:extLst>
                    <a:ext uri="{9D8B030D-6E8A-4147-A177-3AD203B41FA5}">
                      <a16:colId xmlns:a16="http://schemas.microsoft.com/office/drawing/2014/main" xmlns="" val="3082044424"/>
                    </a:ext>
                  </a:extLst>
                </a:gridCol>
                <a:gridCol w="922890">
                  <a:extLst>
                    <a:ext uri="{9D8B030D-6E8A-4147-A177-3AD203B41FA5}">
                      <a16:colId xmlns:a16="http://schemas.microsoft.com/office/drawing/2014/main" xmlns="" val="1100790765"/>
                    </a:ext>
                  </a:extLst>
                </a:gridCol>
                <a:gridCol w="865211">
                  <a:extLst>
                    <a:ext uri="{9D8B030D-6E8A-4147-A177-3AD203B41FA5}">
                      <a16:colId xmlns:a16="http://schemas.microsoft.com/office/drawing/2014/main" xmlns="" val="3949093672"/>
                    </a:ext>
                  </a:extLst>
                </a:gridCol>
                <a:gridCol w="3156112">
                  <a:extLst>
                    <a:ext uri="{9D8B030D-6E8A-4147-A177-3AD203B41FA5}">
                      <a16:colId xmlns:a16="http://schemas.microsoft.com/office/drawing/2014/main" xmlns="" val="942955483"/>
                    </a:ext>
                  </a:extLst>
                </a:gridCol>
              </a:tblGrid>
              <a:tr h="160918">
                <a:tc>
                  <a:txBody>
                    <a:bodyPr/>
                    <a:lstStyle/>
                    <a:p>
                      <a:pPr>
                        <a:lnSpc>
                          <a:spcPct val="115000"/>
                        </a:lnSpc>
                        <a:spcAft>
                          <a:spcPts val="0"/>
                        </a:spcAft>
                      </a:pPr>
                      <a:r>
                        <a:rPr lang="en-GB" sz="1100" dirty="0">
                          <a:effectLst/>
                        </a:rPr>
                        <a:t>Course: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Date: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Time: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Room: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Location: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dirty="0">
                          <a:effectLst/>
                        </a:rPr>
                        <a:t>Booking Link:</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extLst>
                  <a:ext uri="{0D108BD9-81ED-4DB2-BD59-A6C34878D82A}">
                    <a16:rowId xmlns:a16="http://schemas.microsoft.com/office/drawing/2014/main" xmlns="" val="4206483818"/>
                  </a:ext>
                </a:extLst>
              </a:tr>
              <a:tr h="522497">
                <a:tc>
                  <a:txBody>
                    <a:bodyPr/>
                    <a:lstStyle/>
                    <a:p>
                      <a:pPr>
                        <a:lnSpc>
                          <a:spcPct val="115000"/>
                        </a:lnSpc>
                        <a:spcAft>
                          <a:spcPts val="0"/>
                        </a:spcAft>
                      </a:pPr>
                      <a:r>
                        <a:rPr lang="en-GB" sz="1100" dirty="0">
                          <a:effectLst/>
                        </a:rPr>
                        <a:t>Mental Health First Aid (Half Day Awareness)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dirty="0">
                          <a:effectLst/>
                        </a:rPr>
                        <a:t>07/11/2018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gn="ctr">
                        <a:lnSpc>
                          <a:spcPct val="115000"/>
                        </a:lnSpc>
                        <a:spcAft>
                          <a:spcPts val="0"/>
                        </a:spcAft>
                      </a:pPr>
                      <a:r>
                        <a:rPr lang="en-GB" sz="1100" dirty="0">
                          <a:effectLst/>
                        </a:rPr>
                        <a:t>09:00 – 13:00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dirty="0">
                          <a:effectLst/>
                        </a:rPr>
                        <a:t>Training Room 4 &amp; 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dirty="0">
                          <a:effectLst/>
                        </a:rPr>
                        <a:t>Basingstoke ROC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u="sng" dirty="0">
                          <a:effectLst/>
                          <a:hlinkClick r:id="rId4"/>
                        </a:rPr>
                        <a:t>https://www.eventbrite.co.uk/e/mental-health-first-aid-awareness-tickets-49854023727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extLst>
                  <a:ext uri="{0D108BD9-81ED-4DB2-BD59-A6C34878D82A}">
                    <a16:rowId xmlns:a16="http://schemas.microsoft.com/office/drawing/2014/main" xmlns="" val="2843414666"/>
                  </a:ext>
                </a:extLst>
              </a:tr>
              <a:tr h="433015">
                <a:tc>
                  <a:txBody>
                    <a:bodyPr/>
                    <a:lstStyle/>
                    <a:p>
                      <a:pPr>
                        <a:lnSpc>
                          <a:spcPct val="115000"/>
                        </a:lnSpc>
                        <a:spcAft>
                          <a:spcPts val="0"/>
                        </a:spcAft>
                      </a:pPr>
                      <a:r>
                        <a:rPr lang="en-GB" sz="1100">
                          <a:effectLst/>
                        </a:rPr>
                        <a:t>Mental Health First Aid (Half Day Awareness)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dirty="0">
                          <a:effectLst/>
                        </a:rPr>
                        <a:t>05/12/2018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gn="ctr">
                        <a:lnSpc>
                          <a:spcPct val="115000"/>
                        </a:lnSpc>
                        <a:spcAft>
                          <a:spcPts val="0"/>
                        </a:spcAft>
                      </a:pPr>
                      <a:r>
                        <a:rPr lang="en-GB" sz="1100">
                          <a:effectLst/>
                        </a:rPr>
                        <a:t>09:30 – 13:30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Eastleigh AMM 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Eastleigh Depot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u="sng">
                          <a:effectLst/>
                          <a:hlinkClick r:id="rId5"/>
                        </a:rPr>
                        <a:t>https://www.eventbrite.co.uk/e/mental-health-first-aid-awareness-tickets-49855820100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extLst>
                  <a:ext uri="{0D108BD9-81ED-4DB2-BD59-A6C34878D82A}">
                    <a16:rowId xmlns:a16="http://schemas.microsoft.com/office/drawing/2014/main" xmlns="" val="709137036"/>
                  </a:ext>
                </a:extLst>
              </a:tr>
              <a:tr h="433015">
                <a:tc>
                  <a:txBody>
                    <a:bodyPr/>
                    <a:lstStyle/>
                    <a:p>
                      <a:pPr>
                        <a:lnSpc>
                          <a:spcPct val="115000"/>
                        </a:lnSpc>
                        <a:spcAft>
                          <a:spcPts val="0"/>
                        </a:spcAft>
                      </a:pPr>
                      <a:r>
                        <a:rPr lang="en-GB" sz="1100">
                          <a:effectLst/>
                        </a:rPr>
                        <a:t>Mental Health First Aid (Half Day Awareness)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24/01/2019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gn="ctr">
                        <a:lnSpc>
                          <a:spcPct val="115000"/>
                        </a:lnSpc>
                        <a:spcAft>
                          <a:spcPts val="0"/>
                        </a:spcAft>
                      </a:pPr>
                      <a:r>
                        <a:rPr lang="en-GB" sz="1100" dirty="0">
                          <a:effectLst/>
                        </a:rPr>
                        <a:t>22:00 – 02:00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Room 1A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a:effectLst/>
                        </a:rPr>
                        <a:t>Clapham Depot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tc>
                  <a:txBody>
                    <a:bodyPr/>
                    <a:lstStyle/>
                    <a:p>
                      <a:pPr>
                        <a:lnSpc>
                          <a:spcPct val="115000"/>
                        </a:lnSpc>
                        <a:spcAft>
                          <a:spcPts val="0"/>
                        </a:spcAft>
                      </a:pPr>
                      <a:r>
                        <a:rPr lang="en-GB" sz="1100" u="sng" dirty="0">
                          <a:effectLst/>
                          <a:hlinkClick r:id="rId6"/>
                        </a:rPr>
                        <a:t>https://www.eventbrite.co.uk/e/mental-health-first-aid-awareness-tickets-49852000676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4965" marR="54965" marT="0" marB="0"/>
                </a:tc>
                <a:extLst>
                  <a:ext uri="{0D108BD9-81ED-4DB2-BD59-A6C34878D82A}">
                    <a16:rowId xmlns:a16="http://schemas.microsoft.com/office/drawing/2014/main" xmlns="" val="917642869"/>
                  </a:ext>
                </a:extLst>
              </a:tr>
            </a:tbl>
          </a:graphicData>
        </a:graphic>
      </p:graphicFrame>
    </p:spTree>
    <p:extLst>
      <p:ext uri="{BB962C8B-B14F-4D97-AF65-F5344CB8AC3E}">
        <p14:creationId xmlns:p14="http://schemas.microsoft.com/office/powerpoint/2010/main" val="2120705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Date Placeholder 4"/>
          <p:cNvSpPr>
            <a:spLocks noGrp="1"/>
          </p:cNvSpPr>
          <p:nvPr>
            <p:ph type="dt" sz="half" idx="11"/>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pPr>
              <a:defRPr/>
            </a:pPr>
            <a:fld id="{6BDB5B5B-223A-46BE-A6F1-4D43CFDEA1F9}" type="datetime5">
              <a:rPr lang="en-GB" altLang="en-US" sz="800" smtClean="0"/>
              <a:pPr>
                <a:defRPr/>
              </a:pPr>
              <a:t>19-Sep-18</a:t>
            </a:fld>
            <a:endParaRPr lang="en-GB" altLang="en-US"/>
          </a:p>
        </p:txBody>
      </p:sp>
      <p:sp>
        <p:nvSpPr>
          <p:cNvPr id="10244" name="Slide Number Placeholder 5"/>
          <p:cNvSpPr>
            <a:spLocks noGrp="1"/>
          </p:cNvSpPr>
          <p:nvPr>
            <p:ph type="sldNum" sz="quarter" idx="12"/>
          </p:nvPr>
        </p:nvSpPr>
        <p:spPr>
          <a:noFill/>
        </p:spPr>
        <p:txBody>
          <a:bodyPr/>
          <a:lstStyle>
            <a:lvl1pPr>
              <a:defRPr sz="1100">
                <a:solidFill>
                  <a:schemeClr val="tx2"/>
                </a:solidFill>
                <a:latin typeface="Arial" charset="0"/>
              </a:defRPr>
            </a:lvl1pPr>
            <a:lvl2pPr marL="742950" indent="-285750">
              <a:defRPr sz="1100">
                <a:solidFill>
                  <a:schemeClr val="tx2"/>
                </a:solidFill>
                <a:latin typeface="Arial" charset="0"/>
              </a:defRPr>
            </a:lvl2pPr>
            <a:lvl3pPr marL="1143000" indent="-228600">
              <a:defRPr sz="1100">
                <a:solidFill>
                  <a:schemeClr val="tx2"/>
                </a:solidFill>
                <a:latin typeface="Arial" charset="0"/>
              </a:defRPr>
            </a:lvl3pPr>
            <a:lvl4pPr marL="1600200" indent="-228600">
              <a:defRPr sz="1100">
                <a:solidFill>
                  <a:schemeClr val="tx2"/>
                </a:solidFill>
                <a:latin typeface="Arial" charset="0"/>
              </a:defRPr>
            </a:lvl4pPr>
            <a:lvl5pPr marL="2057400" indent="-228600">
              <a:defRPr sz="1100">
                <a:solidFill>
                  <a:schemeClr val="tx2"/>
                </a:solidFill>
                <a:latin typeface="Arial" charset="0"/>
              </a:defRPr>
            </a:lvl5pPr>
            <a:lvl6pPr marL="2514600" indent="-228600" eaLnBrk="0" fontAlgn="base" hangingPunct="0">
              <a:spcBef>
                <a:spcPct val="0"/>
              </a:spcBef>
              <a:spcAft>
                <a:spcPct val="0"/>
              </a:spcAft>
              <a:defRPr sz="1100">
                <a:solidFill>
                  <a:schemeClr val="tx2"/>
                </a:solidFill>
                <a:latin typeface="Arial" charset="0"/>
              </a:defRPr>
            </a:lvl6pPr>
            <a:lvl7pPr marL="2971800" indent="-228600" eaLnBrk="0" fontAlgn="base" hangingPunct="0">
              <a:spcBef>
                <a:spcPct val="0"/>
              </a:spcBef>
              <a:spcAft>
                <a:spcPct val="0"/>
              </a:spcAft>
              <a:defRPr sz="1100">
                <a:solidFill>
                  <a:schemeClr val="tx2"/>
                </a:solidFill>
                <a:latin typeface="Arial" charset="0"/>
              </a:defRPr>
            </a:lvl7pPr>
            <a:lvl8pPr marL="3429000" indent="-228600" eaLnBrk="0" fontAlgn="base" hangingPunct="0">
              <a:spcBef>
                <a:spcPct val="0"/>
              </a:spcBef>
              <a:spcAft>
                <a:spcPct val="0"/>
              </a:spcAft>
              <a:defRPr sz="1100">
                <a:solidFill>
                  <a:schemeClr val="tx2"/>
                </a:solidFill>
                <a:latin typeface="Arial" charset="0"/>
              </a:defRPr>
            </a:lvl8pPr>
            <a:lvl9pPr marL="3886200" indent="-228600" eaLnBrk="0" fontAlgn="base" hangingPunct="0">
              <a:spcBef>
                <a:spcPct val="0"/>
              </a:spcBef>
              <a:spcAft>
                <a:spcPct val="0"/>
              </a:spcAft>
              <a:defRPr sz="1100">
                <a:solidFill>
                  <a:schemeClr val="tx2"/>
                </a:solidFill>
                <a:latin typeface="Arial" charset="0"/>
              </a:defRPr>
            </a:lvl9pPr>
          </a:lstStyle>
          <a:p>
            <a:fld id="{D4A4D62D-8754-4839-A298-1BE668B8ED85}" type="slidenum">
              <a:rPr lang="en-GB" altLang="en-US" sz="800"/>
              <a:pPr/>
              <a:t>13</a:t>
            </a:fld>
            <a:endParaRPr lang="en-GB" altLang="en-US" sz="800"/>
          </a:p>
        </p:txBody>
      </p:sp>
      <p:sp>
        <p:nvSpPr>
          <p:cNvPr id="7" name="Rectangle 6"/>
          <p:cNvSpPr/>
          <p:nvPr/>
        </p:nvSpPr>
        <p:spPr>
          <a:xfrm>
            <a:off x="53141" y="700906"/>
            <a:ext cx="8559206" cy="720080"/>
          </a:xfrm>
          <a:prstGeom prst="rect">
            <a:avLst/>
          </a:prstGeom>
        </p:spPr>
        <p:txBody>
          <a:bodyPr wrap="square" anchor="ctr">
            <a:noAutofit/>
          </a:bodyPr>
          <a:lstStyle/>
          <a:p>
            <a:endParaRPr lang="en-GB" sz="3200" dirty="0">
              <a:solidFill>
                <a:srgbClr val="002C50"/>
              </a:solidFill>
            </a:endParaRPr>
          </a:p>
        </p:txBody>
      </p:sp>
      <p:sp>
        <p:nvSpPr>
          <p:cNvPr id="2" name="TextBox 1"/>
          <p:cNvSpPr txBox="1"/>
          <p:nvPr/>
        </p:nvSpPr>
        <p:spPr>
          <a:xfrm>
            <a:off x="422692" y="5342384"/>
            <a:ext cx="5760640" cy="769441"/>
          </a:xfrm>
          <a:prstGeom prst="rect">
            <a:avLst/>
          </a:prstGeom>
          <a:noFill/>
          <a:ln w="25400">
            <a:solidFill>
              <a:schemeClr val="accent1"/>
            </a:solidFill>
          </a:ln>
        </p:spPr>
        <p:txBody>
          <a:bodyPr wrap="square" rtlCol="0">
            <a:spAutoFit/>
          </a:bodyPr>
          <a:lstStyle/>
          <a:p>
            <a:r>
              <a:rPr lang="en-GB" b="1" dirty="0">
                <a:solidFill>
                  <a:srgbClr val="FF0000"/>
                </a:solidFill>
              </a:rPr>
              <a:t>Please note:</a:t>
            </a:r>
          </a:p>
          <a:p>
            <a:pPr marL="171450" indent="-171450">
              <a:buFont typeface="Arial" panose="020B0604020202020204" pitchFamily="34" charset="0"/>
              <a:buChar char="•"/>
            </a:pPr>
            <a:r>
              <a:rPr lang="en-GB" b="1" dirty="0"/>
              <a:t>In Oracle use the term “Face Fit” in the search bar to find the Briefings</a:t>
            </a:r>
          </a:p>
          <a:p>
            <a:pPr marL="171450" indent="-171450">
              <a:buFont typeface="Arial" panose="020B0604020202020204" pitchFamily="34" charset="0"/>
              <a:buChar char="•"/>
            </a:pPr>
            <a:r>
              <a:rPr lang="en-GB" b="1" dirty="0"/>
              <a:t>Responsible Managers then need to download the briefs to cascade out to their respective employees and keep records of those briefed.</a:t>
            </a:r>
          </a:p>
        </p:txBody>
      </p:sp>
      <p:sp>
        <p:nvSpPr>
          <p:cNvPr id="3" name="AutoShape 4" descr="Image result for green cross"/>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bwMode="auto">
          <a:xfrm>
            <a:off x="0" y="1530896"/>
            <a:ext cx="8820472" cy="0"/>
          </a:xfrm>
          <a:prstGeom prst="line">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7" name="Picture 4" descr="helth and wellbe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9761" y="5890248"/>
            <a:ext cx="2031928" cy="71238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1B95630B-2E12-4796-B51B-84AEBBDD8649}"/>
              </a:ext>
            </a:extLst>
          </p:cNvPr>
          <p:cNvSpPr txBox="1"/>
          <p:nvPr/>
        </p:nvSpPr>
        <p:spPr>
          <a:xfrm>
            <a:off x="1051552" y="160338"/>
            <a:ext cx="7951213" cy="1261884"/>
          </a:xfrm>
          <a:prstGeom prst="rect">
            <a:avLst/>
          </a:prstGeom>
          <a:noFill/>
        </p:spPr>
        <p:txBody>
          <a:bodyPr wrap="square" rtlCol="0">
            <a:spAutoFit/>
          </a:bodyPr>
          <a:lstStyle/>
          <a:p>
            <a:pPr algn="r"/>
            <a:r>
              <a:rPr lang="en-GB" sz="4800" b="1" dirty="0">
                <a:solidFill>
                  <a:srgbClr val="002060"/>
                </a:solidFill>
                <a:latin typeface="+mj-lt"/>
              </a:rPr>
              <a:t>Health and Wellbeing</a:t>
            </a:r>
          </a:p>
          <a:p>
            <a:pPr algn="r"/>
            <a:r>
              <a:rPr lang="en-GB" sz="2800" b="1" dirty="0">
                <a:solidFill>
                  <a:srgbClr val="FF0000"/>
                </a:solidFill>
                <a:latin typeface="+mj-lt"/>
              </a:rPr>
              <a:t>Respiratory Awareness Brief</a:t>
            </a:r>
            <a:endParaRPr lang="en-GB" sz="2800" dirty="0">
              <a:solidFill>
                <a:srgbClr val="FF0000"/>
              </a:solidFill>
              <a:latin typeface="+mj-lt"/>
            </a:endParaRPr>
          </a:p>
        </p:txBody>
      </p:sp>
      <p:sp>
        <p:nvSpPr>
          <p:cNvPr id="21" name="TextBox 20">
            <a:extLst>
              <a:ext uri="{FF2B5EF4-FFF2-40B4-BE49-F238E27FC236}">
                <a16:creationId xmlns:a16="http://schemas.microsoft.com/office/drawing/2014/main" xmlns="" id="{8974D878-6327-4A6F-B5D1-4309238B7E89}"/>
              </a:ext>
            </a:extLst>
          </p:cNvPr>
          <p:cNvSpPr txBox="1"/>
          <p:nvPr/>
        </p:nvSpPr>
        <p:spPr>
          <a:xfrm>
            <a:off x="336250" y="1851591"/>
            <a:ext cx="8556230" cy="3170099"/>
          </a:xfrm>
          <a:prstGeom prst="rect">
            <a:avLst/>
          </a:prstGeom>
          <a:noFill/>
        </p:spPr>
        <p:txBody>
          <a:bodyPr wrap="square" rtlCol="0">
            <a:spAutoFit/>
          </a:bodyPr>
          <a:lstStyle/>
          <a:p>
            <a:r>
              <a:rPr lang="en-GB" sz="2400" i="1" dirty="0">
                <a:solidFill>
                  <a:srgbClr val="002060"/>
                </a:solidFill>
              </a:rPr>
              <a:t>GET THE BRIEFING….</a:t>
            </a:r>
          </a:p>
          <a:p>
            <a:endParaRPr lang="en-GB" sz="1600" dirty="0">
              <a:solidFill>
                <a:srgbClr val="0070C0"/>
              </a:solidFill>
            </a:endParaRPr>
          </a:p>
          <a:p>
            <a:r>
              <a:rPr lang="en-GB" sz="1800" dirty="0">
                <a:solidFill>
                  <a:srgbClr val="0070C0"/>
                </a:solidFill>
              </a:rPr>
              <a:t>Face Fit Downloadable briefing: Module 1 – Awareness of Respiratory Hazards</a:t>
            </a:r>
          </a:p>
          <a:p>
            <a:pPr lvl="1"/>
            <a:r>
              <a:rPr lang="en-GB" sz="1400" dirty="0">
                <a:solidFill>
                  <a:srgbClr val="FF0000"/>
                </a:solidFill>
              </a:rPr>
              <a:t>WHO?.....This briefing is for  ALL Wessex PTS holders</a:t>
            </a:r>
          </a:p>
          <a:p>
            <a:pPr lvl="1"/>
            <a:endParaRPr lang="en-GB" sz="1200" dirty="0">
              <a:solidFill>
                <a:srgbClr val="0070C0"/>
              </a:solidFill>
            </a:endParaRPr>
          </a:p>
          <a:p>
            <a:pPr lvl="1"/>
            <a:endParaRPr lang="en-GB" sz="1200" dirty="0">
              <a:solidFill>
                <a:srgbClr val="0070C0"/>
              </a:solidFill>
            </a:endParaRPr>
          </a:p>
          <a:p>
            <a:r>
              <a:rPr lang="en-GB" sz="1800" dirty="0">
                <a:solidFill>
                  <a:srgbClr val="0070C0"/>
                </a:solidFill>
              </a:rPr>
              <a:t>Face Fit Downloadable briefing: Module 2 – Face Fit Requirements and Fit Check</a:t>
            </a:r>
          </a:p>
          <a:p>
            <a:pPr lvl="1"/>
            <a:r>
              <a:rPr lang="en-GB" sz="1400" dirty="0">
                <a:solidFill>
                  <a:srgbClr val="FF0000"/>
                </a:solidFill>
              </a:rPr>
              <a:t>WHO?  This briefing is for ALL Wessex staff issued with ‘tight fitting RPE’.</a:t>
            </a:r>
          </a:p>
          <a:p>
            <a:pPr lvl="1"/>
            <a:endParaRPr lang="en-GB" sz="1400" dirty="0">
              <a:solidFill>
                <a:srgbClr val="FF0000"/>
              </a:solidFill>
            </a:endParaRPr>
          </a:p>
          <a:p>
            <a:pPr lvl="1"/>
            <a:endParaRPr lang="en-GB" sz="1200" dirty="0">
              <a:solidFill>
                <a:srgbClr val="0070C0"/>
              </a:solidFill>
            </a:endParaRPr>
          </a:p>
          <a:p>
            <a:r>
              <a:rPr lang="en-GB" sz="1600" dirty="0">
                <a:solidFill>
                  <a:srgbClr val="0070C0"/>
                </a:solidFill>
              </a:rPr>
              <a:t>Face Fit Downloadable briefing: Module 3 – Face Fit Testing</a:t>
            </a:r>
          </a:p>
          <a:p>
            <a:pPr lvl="1"/>
            <a:r>
              <a:rPr lang="en-GB" sz="1400" dirty="0">
                <a:solidFill>
                  <a:srgbClr val="FF0000"/>
                </a:solidFill>
              </a:rPr>
              <a:t>WHO?  This briefing is for  ALL Wessex employees training to be face-fit-tester</a:t>
            </a:r>
            <a:endParaRPr lang="en-GB" sz="1200" dirty="0">
              <a:solidFill>
                <a:srgbClr val="0070C0"/>
              </a:solidFill>
            </a:endParaRPr>
          </a:p>
          <a:p>
            <a:endParaRPr lang="en-GB" sz="1600" dirty="0">
              <a:solidFill>
                <a:srgbClr val="0070C0"/>
              </a:solidFill>
            </a:endParaRPr>
          </a:p>
        </p:txBody>
      </p:sp>
    </p:spTree>
    <p:extLst>
      <p:ext uri="{BB962C8B-B14F-4D97-AF65-F5344CB8AC3E}">
        <p14:creationId xmlns:p14="http://schemas.microsoft.com/office/powerpoint/2010/main" val="2231003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F1B49F-8EF5-4E29-879B-6FF19E486F89}"/>
              </a:ext>
            </a:extLst>
          </p:cNvPr>
          <p:cNvSpPr>
            <a:spLocks noGrp="1"/>
          </p:cNvSpPr>
          <p:nvPr>
            <p:ph type="title"/>
          </p:nvPr>
        </p:nvSpPr>
        <p:spPr>
          <a:xfrm>
            <a:off x="683568" y="137845"/>
            <a:ext cx="8229600" cy="1143000"/>
          </a:xfrm>
        </p:spPr>
        <p:txBody>
          <a:bodyPr anchor="t">
            <a:normAutofit fontScale="90000"/>
          </a:bodyPr>
          <a:lstStyle/>
          <a:p>
            <a:pPr algn="r"/>
            <a:r>
              <a:rPr lang="en-GB" sz="5300" dirty="0"/>
              <a:t>Our Safety Workshop reminder</a:t>
            </a:r>
            <a:r>
              <a:rPr lang="en-GB" dirty="0"/>
              <a:t/>
            </a:r>
            <a:br>
              <a:rPr lang="en-GB" dirty="0"/>
            </a:br>
            <a:r>
              <a:rPr lang="en-GB" sz="3100" dirty="0">
                <a:solidFill>
                  <a:srgbClr val="FF0000"/>
                </a:solidFill>
              </a:rPr>
              <a:t>Have you booked on?</a:t>
            </a:r>
            <a:endParaRPr lang="en-GB" dirty="0">
              <a:solidFill>
                <a:srgbClr val="FF0000"/>
              </a:solidFill>
            </a:endParaRPr>
          </a:p>
        </p:txBody>
      </p:sp>
      <p:pic>
        <p:nvPicPr>
          <p:cNvPr id="6" name="Content Placeholder 5">
            <a:extLst>
              <a:ext uri="{FF2B5EF4-FFF2-40B4-BE49-F238E27FC236}">
                <a16:creationId xmlns:a16="http://schemas.microsoft.com/office/drawing/2014/main" xmlns="" id="{C61A2745-78FE-4AD9-93CD-8F1562C28E69}"/>
              </a:ext>
            </a:extLst>
          </p:cNvPr>
          <p:cNvPicPr>
            <a:picLocks noGrp="1" noChangeAspect="1"/>
          </p:cNvPicPr>
          <p:nvPr>
            <p:ph idx="1"/>
          </p:nvPr>
        </p:nvPicPr>
        <p:blipFill>
          <a:blip r:embed="rId2"/>
          <a:stretch>
            <a:fillRect/>
          </a:stretch>
        </p:blipFill>
        <p:spPr>
          <a:xfrm>
            <a:off x="539552" y="1159143"/>
            <a:ext cx="3770421" cy="5379769"/>
          </a:xfrm>
          <a:prstGeom prst="rect">
            <a:avLst/>
          </a:prstGeom>
        </p:spPr>
      </p:pic>
      <p:sp>
        <p:nvSpPr>
          <p:cNvPr id="4" name="Date Placeholder 3">
            <a:extLst>
              <a:ext uri="{FF2B5EF4-FFF2-40B4-BE49-F238E27FC236}">
                <a16:creationId xmlns:a16="http://schemas.microsoft.com/office/drawing/2014/main" xmlns="" id="{8AC12467-4D9E-4E5F-99C6-43FCC8D68B99}"/>
              </a:ext>
            </a:extLst>
          </p:cNvPr>
          <p:cNvSpPr>
            <a:spLocks noGrp="1"/>
          </p:cNvSpPr>
          <p:nvPr>
            <p:ph type="dt" sz="half" idx="10"/>
          </p:nvPr>
        </p:nvSpPr>
        <p:spPr/>
        <p:txBody>
          <a:bodyPr/>
          <a:lstStyle/>
          <a:p>
            <a:pPr>
              <a:defRPr/>
            </a:pPr>
            <a:fld id="{34496927-2A9A-4229-B102-B280E970ABCE}" type="datetime5">
              <a:rPr lang="en-GB" altLang="en-US" smtClean="0"/>
              <a:t>19-Sep-18</a:t>
            </a:fld>
            <a:endParaRPr lang="en-GB" altLang="en-US"/>
          </a:p>
        </p:txBody>
      </p:sp>
      <p:sp>
        <p:nvSpPr>
          <p:cNvPr id="5" name="Slide Number Placeholder 4">
            <a:extLst>
              <a:ext uri="{FF2B5EF4-FFF2-40B4-BE49-F238E27FC236}">
                <a16:creationId xmlns:a16="http://schemas.microsoft.com/office/drawing/2014/main" xmlns="" id="{A1C5C509-EEB0-4913-9177-EF1B4A04E71A}"/>
              </a:ext>
            </a:extLst>
          </p:cNvPr>
          <p:cNvSpPr>
            <a:spLocks noGrp="1"/>
          </p:cNvSpPr>
          <p:nvPr>
            <p:ph type="sldNum" sz="quarter" idx="12"/>
          </p:nvPr>
        </p:nvSpPr>
        <p:spPr/>
        <p:txBody>
          <a:bodyPr/>
          <a:lstStyle/>
          <a:p>
            <a:pPr>
              <a:defRPr/>
            </a:pPr>
            <a:fld id="{B59C5A7D-3FD6-48AB-9EA1-2620497A3144}" type="slidenum">
              <a:rPr lang="en-GB" altLang="en-US" smtClean="0"/>
              <a:pPr>
                <a:defRPr/>
              </a:pPr>
              <a:t>14</a:t>
            </a:fld>
            <a:endParaRPr lang="en-GB" altLang="en-US"/>
          </a:p>
        </p:txBody>
      </p:sp>
      <p:sp>
        <p:nvSpPr>
          <p:cNvPr id="7" name="TextBox 6">
            <a:extLst>
              <a:ext uri="{FF2B5EF4-FFF2-40B4-BE49-F238E27FC236}">
                <a16:creationId xmlns:a16="http://schemas.microsoft.com/office/drawing/2014/main" xmlns="" id="{1519B838-0F9D-47C4-9439-100C417E56D2}"/>
              </a:ext>
            </a:extLst>
          </p:cNvPr>
          <p:cNvSpPr txBox="1"/>
          <p:nvPr/>
        </p:nvSpPr>
        <p:spPr>
          <a:xfrm>
            <a:off x="4499992" y="2276872"/>
            <a:ext cx="4320480" cy="2677656"/>
          </a:xfrm>
          <a:prstGeom prst="rect">
            <a:avLst/>
          </a:prstGeom>
          <a:noFill/>
        </p:spPr>
        <p:txBody>
          <a:bodyPr wrap="square" rtlCol="0">
            <a:spAutoFit/>
          </a:bodyPr>
          <a:lstStyle/>
          <a:p>
            <a:r>
              <a:rPr lang="en-GB" sz="2400" dirty="0">
                <a:latin typeface="+mn-lt"/>
              </a:rPr>
              <a:t>Woking 18</a:t>
            </a:r>
            <a:r>
              <a:rPr lang="en-GB" sz="2400" baseline="30000" dirty="0">
                <a:latin typeface="+mn-lt"/>
              </a:rPr>
              <a:t>th</a:t>
            </a:r>
            <a:r>
              <a:rPr lang="en-GB" sz="2400" dirty="0">
                <a:latin typeface="+mn-lt"/>
              </a:rPr>
              <a:t> October</a:t>
            </a:r>
          </a:p>
          <a:p>
            <a:endParaRPr lang="en-GB" sz="2400" dirty="0">
              <a:latin typeface="+mn-lt"/>
            </a:endParaRPr>
          </a:p>
          <a:p>
            <a:r>
              <a:rPr lang="en-GB" sz="2400" dirty="0">
                <a:latin typeface="+mn-lt"/>
              </a:rPr>
              <a:t>Southampton 31</a:t>
            </a:r>
            <a:r>
              <a:rPr lang="en-GB" sz="2400" baseline="30000" dirty="0">
                <a:latin typeface="+mn-lt"/>
              </a:rPr>
              <a:t>st</a:t>
            </a:r>
            <a:r>
              <a:rPr lang="en-GB" sz="2400" dirty="0">
                <a:latin typeface="+mn-lt"/>
              </a:rPr>
              <a:t> October</a:t>
            </a:r>
          </a:p>
          <a:p>
            <a:endParaRPr lang="en-GB" sz="2400" dirty="0">
              <a:latin typeface="+mn-lt"/>
            </a:endParaRPr>
          </a:p>
          <a:p>
            <a:r>
              <a:rPr lang="en-GB" sz="2400" dirty="0">
                <a:latin typeface="+mn-lt"/>
              </a:rPr>
              <a:t>Woking 6</a:t>
            </a:r>
            <a:r>
              <a:rPr lang="en-GB" sz="2400" baseline="30000" dirty="0">
                <a:latin typeface="+mn-lt"/>
              </a:rPr>
              <a:t>th</a:t>
            </a:r>
            <a:r>
              <a:rPr lang="en-GB" sz="2400" dirty="0">
                <a:latin typeface="+mn-lt"/>
              </a:rPr>
              <a:t> November</a:t>
            </a:r>
          </a:p>
          <a:p>
            <a:endParaRPr lang="en-GB" sz="2400" dirty="0">
              <a:latin typeface="+mn-lt"/>
            </a:endParaRPr>
          </a:p>
          <a:p>
            <a:r>
              <a:rPr lang="en-GB" sz="2400" dirty="0">
                <a:latin typeface="+mn-lt"/>
              </a:rPr>
              <a:t>Southampton 29</a:t>
            </a:r>
            <a:r>
              <a:rPr lang="en-GB" sz="2400" baseline="30000" dirty="0">
                <a:latin typeface="+mn-lt"/>
              </a:rPr>
              <a:t>th</a:t>
            </a:r>
            <a:r>
              <a:rPr lang="en-GB" sz="2400" dirty="0">
                <a:latin typeface="+mn-lt"/>
              </a:rPr>
              <a:t> November </a:t>
            </a:r>
          </a:p>
        </p:txBody>
      </p:sp>
    </p:spTree>
    <p:extLst>
      <p:ext uri="{BB962C8B-B14F-4D97-AF65-F5344CB8AC3E}">
        <p14:creationId xmlns:p14="http://schemas.microsoft.com/office/powerpoint/2010/main" val="39969588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470" y="199120"/>
            <a:ext cx="8807706" cy="1143000"/>
          </a:xfrm>
        </p:spPr>
        <p:txBody>
          <a:bodyPr anchor="t">
            <a:normAutofit fontScale="90000"/>
          </a:bodyPr>
          <a:lstStyle/>
          <a:p>
            <a:pPr algn="r"/>
            <a:r>
              <a:rPr lang="en-GB" dirty="0"/>
              <a:t>Safety Bulletin</a:t>
            </a:r>
            <a:br>
              <a:rPr lang="en-GB" dirty="0"/>
            </a:br>
            <a:r>
              <a:rPr lang="en-GB" sz="3100" dirty="0">
                <a:solidFill>
                  <a:srgbClr val="FF0000"/>
                </a:solidFill>
              </a:rPr>
              <a:t>Securing materials for the passage of trains</a:t>
            </a:r>
            <a:r>
              <a:rPr lang="en-GB" sz="2800" dirty="0"/>
              <a:t/>
            </a:r>
            <a:br>
              <a:rPr lang="en-GB" sz="2800" dirty="0"/>
            </a:br>
            <a:r>
              <a:rPr lang="en-GB" sz="2800" dirty="0"/>
              <a:t>.</a:t>
            </a:r>
            <a:r>
              <a:rPr lang="en-GB" dirty="0"/>
              <a:t/>
            </a:r>
            <a:br>
              <a:rPr lang="en-GB" dirty="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15</a:t>
            </a:fld>
            <a:endParaRPr lang="en-GB" altLang="en-US"/>
          </a:p>
        </p:txBody>
      </p:sp>
      <p:pic>
        <p:nvPicPr>
          <p:cNvPr id="7" name="Picture 6">
            <a:extLst>
              <a:ext uri="{FF2B5EF4-FFF2-40B4-BE49-F238E27FC236}">
                <a16:creationId xmlns:a16="http://schemas.microsoft.com/office/drawing/2014/main" xmlns="" id="{A1EC8DE8-3765-47D5-B663-993DC264E08C}"/>
              </a:ext>
            </a:extLst>
          </p:cNvPr>
          <p:cNvPicPr>
            <a:picLocks noChangeAspect="1"/>
          </p:cNvPicPr>
          <p:nvPr/>
        </p:nvPicPr>
        <p:blipFill>
          <a:blip r:embed="rId2"/>
          <a:stretch>
            <a:fillRect/>
          </a:stretch>
        </p:blipFill>
        <p:spPr>
          <a:xfrm>
            <a:off x="3203848" y="1573477"/>
            <a:ext cx="5566744" cy="2523496"/>
          </a:xfrm>
          <a:prstGeom prst="rect">
            <a:avLst/>
          </a:prstGeom>
          <a:ln>
            <a:solidFill>
              <a:schemeClr val="accent1"/>
            </a:solidFill>
          </a:ln>
        </p:spPr>
      </p:pic>
      <p:pic>
        <p:nvPicPr>
          <p:cNvPr id="8" name="Picture 7">
            <a:extLst>
              <a:ext uri="{FF2B5EF4-FFF2-40B4-BE49-F238E27FC236}">
                <a16:creationId xmlns:a16="http://schemas.microsoft.com/office/drawing/2014/main" xmlns="" id="{925E701D-B821-492F-A427-690216A47CCC}"/>
              </a:ext>
            </a:extLst>
          </p:cNvPr>
          <p:cNvPicPr>
            <a:picLocks noChangeAspect="1"/>
          </p:cNvPicPr>
          <p:nvPr/>
        </p:nvPicPr>
        <p:blipFill>
          <a:blip r:embed="rId3"/>
          <a:stretch>
            <a:fillRect/>
          </a:stretch>
        </p:blipFill>
        <p:spPr>
          <a:xfrm>
            <a:off x="127027" y="3782324"/>
            <a:ext cx="5740352" cy="2860427"/>
          </a:xfrm>
          <a:prstGeom prst="rect">
            <a:avLst/>
          </a:prstGeom>
          <a:ln>
            <a:solidFill>
              <a:schemeClr val="accent1"/>
            </a:solidFill>
          </a:ln>
        </p:spPr>
      </p:pic>
      <p:pic>
        <p:nvPicPr>
          <p:cNvPr id="4" name="Picture 3">
            <a:extLst>
              <a:ext uri="{FF2B5EF4-FFF2-40B4-BE49-F238E27FC236}">
                <a16:creationId xmlns:a16="http://schemas.microsoft.com/office/drawing/2014/main" xmlns="" id="{4AEB2C4F-B5A4-4C55-B90F-413633756CD4}"/>
              </a:ext>
            </a:extLst>
          </p:cNvPr>
          <p:cNvPicPr>
            <a:picLocks noChangeAspect="1"/>
          </p:cNvPicPr>
          <p:nvPr/>
        </p:nvPicPr>
        <p:blipFill>
          <a:blip r:embed="rId4"/>
          <a:stretch>
            <a:fillRect/>
          </a:stretch>
        </p:blipFill>
        <p:spPr>
          <a:xfrm>
            <a:off x="177470" y="1070972"/>
            <a:ext cx="2572765" cy="2640249"/>
          </a:xfrm>
          <a:prstGeom prst="rect">
            <a:avLst/>
          </a:prstGeom>
          <a:ln>
            <a:solidFill>
              <a:schemeClr val="accent1"/>
            </a:solidFill>
          </a:ln>
        </p:spPr>
      </p:pic>
      <p:pic>
        <p:nvPicPr>
          <p:cNvPr id="9" name="Picture 8">
            <a:extLst>
              <a:ext uri="{FF2B5EF4-FFF2-40B4-BE49-F238E27FC236}">
                <a16:creationId xmlns:a16="http://schemas.microsoft.com/office/drawing/2014/main" xmlns="" id="{68F23D5C-1A07-4E1F-B097-FDAB773F7A11}"/>
              </a:ext>
            </a:extLst>
          </p:cNvPr>
          <p:cNvPicPr>
            <a:picLocks noChangeAspect="1"/>
          </p:cNvPicPr>
          <p:nvPr/>
        </p:nvPicPr>
        <p:blipFill>
          <a:blip r:embed="rId5"/>
          <a:stretch>
            <a:fillRect/>
          </a:stretch>
        </p:blipFill>
        <p:spPr>
          <a:xfrm>
            <a:off x="0" y="84012"/>
            <a:ext cx="4031876" cy="915858"/>
          </a:xfrm>
          <a:prstGeom prst="rect">
            <a:avLst/>
          </a:prstGeom>
        </p:spPr>
      </p:pic>
    </p:spTree>
    <p:extLst>
      <p:ext uri="{BB962C8B-B14F-4D97-AF65-F5344CB8AC3E}">
        <p14:creationId xmlns:p14="http://schemas.microsoft.com/office/powerpoint/2010/main" val="1952795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99120"/>
            <a:ext cx="8229600" cy="1143000"/>
          </a:xfrm>
        </p:spPr>
        <p:txBody>
          <a:bodyPr anchor="t">
            <a:normAutofit fontScale="90000"/>
          </a:bodyPr>
          <a:lstStyle/>
          <a:p>
            <a:pPr algn="r"/>
            <a:r>
              <a:rPr lang="en-GB" dirty="0"/>
              <a:t>Safety Bulletin</a:t>
            </a:r>
            <a:br>
              <a:rPr lang="en-GB" dirty="0"/>
            </a:br>
            <a:r>
              <a:rPr lang="en-GB" sz="3100" dirty="0">
                <a:solidFill>
                  <a:srgbClr val="FF0000"/>
                </a:solidFill>
              </a:rPr>
              <a:t>Line Blockage Irregularity at Dorchester</a:t>
            </a:r>
            <a:r>
              <a:rPr lang="en-GB" sz="2800" dirty="0"/>
              <a:t/>
            </a:r>
            <a:br>
              <a:rPr lang="en-GB" sz="2800" dirty="0"/>
            </a:br>
            <a:r>
              <a:rPr lang="en-GB" sz="2800" dirty="0"/>
              <a:t>.</a:t>
            </a:r>
            <a:r>
              <a:rPr lang="en-GB" dirty="0"/>
              <a:t/>
            </a:r>
            <a:br>
              <a:rPr lang="en-GB" dirty="0"/>
            </a:br>
            <a:endParaRPr lang="en-GB" sz="3100" dirty="0">
              <a:solidFill>
                <a:srgbClr val="FF0000"/>
              </a:solidFill>
            </a:endParaRPr>
          </a:p>
        </p:txBody>
      </p:sp>
      <p:sp>
        <p:nvSpPr>
          <p:cNvPr id="5" name="Date Placeholder 4"/>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Slide Number Placeholder 5"/>
          <p:cNvSpPr>
            <a:spLocks noGrp="1"/>
          </p:cNvSpPr>
          <p:nvPr>
            <p:ph type="sldNum" sz="quarter" idx="12"/>
          </p:nvPr>
        </p:nvSpPr>
        <p:spPr/>
        <p:txBody>
          <a:bodyPr/>
          <a:lstStyle/>
          <a:p>
            <a:pPr>
              <a:defRPr/>
            </a:pPr>
            <a:fld id="{6E4066BB-E1B6-4D6A-8219-D5F00293222E}" type="slidenum">
              <a:rPr lang="en-GB" altLang="en-US" smtClean="0"/>
              <a:pPr>
                <a:defRPr/>
              </a:pPr>
              <a:t>16</a:t>
            </a:fld>
            <a:endParaRPr lang="en-GB" altLang="en-US"/>
          </a:p>
        </p:txBody>
      </p:sp>
      <p:pic>
        <p:nvPicPr>
          <p:cNvPr id="3" name="Picture 2">
            <a:extLst>
              <a:ext uri="{FF2B5EF4-FFF2-40B4-BE49-F238E27FC236}">
                <a16:creationId xmlns:a16="http://schemas.microsoft.com/office/drawing/2014/main" xmlns="" id="{AC0D53E8-F484-41C9-AC76-5B690040BF55}"/>
              </a:ext>
            </a:extLst>
          </p:cNvPr>
          <p:cNvPicPr>
            <a:picLocks noChangeAspect="1"/>
          </p:cNvPicPr>
          <p:nvPr/>
        </p:nvPicPr>
        <p:blipFill>
          <a:blip r:embed="rId2"/>
          <a:stretch>
            <a:fillRect/>
          </a:stretch>
        </p:blipFill>
        <p:spPr>
          <a:xfrm>
            <a:off x="15796" y="38139"/>
            <a:ext cx="3315193" cy="1789324"/>
          </a:xfrm>
          <a:prstGeom prst="rect">
            <a:avLst/>
          </a:prstGeom>
        </p:spPr>
      </p:pic>
      <p:pic>
        <p:nvPicPr>
          <p:cNvPr id="4" name="Picture 3">
            <a:extLst>
              <a:ext uri="{FF2B5EF4-FFF2-40B4-BE49-F238E27FC236}">
                <a16:creationId xmlns:a16="http://schemas.microsoft.com/office/drawing/2014/main" xmlns="" id="{B33A7EB8-1346-4FFE-83CE-2F70096AEEE2}"/>
              </a:ext>
            </a:extLst>
          </p:cNvPr>
          <p:cNvPicPr>
            <a:picLocks noChangeAspect="1"/>
          </p:cNvPicPr>
          <p:nvPr/>
        </p:nvPicPr>
        <p:blipFill>
          <a:blip r:embed="rId3"/>
          <a:stretch>
            <a:fillRect/>
          </a:stretch>
        </p:blipFill>
        <p:spPr>
          <a:xfrm>
            <a:off x="118927" y="1773638"/>
            <a:ext cx="6829338" cy="2392335"/>
          </a:xfrm>
          <a:prstGeom prst="rect">
            <a:avLst/>
          </a:prstGeom>
          <a:ln>
            <a:solidFill>
              <a:schemeClr val="accent1"/>
            </a:solidFill>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7" y="4365104"/>
            <a:ext cx="7765441" cy="2059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830363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60648"/>
            <a:ext cx="8805664" cy="1143000"/>
          </a:xfrm>
        </p:spPr>
        <p:txBody>
          <a:bodyPr anchor="t">
            <a:normAutofit fontScale="90000"/>
          </a:bodyPr>
          <a:lstStyle/>
          <a:p>
            <a:pPr algn="r"/>
            <a:r>
              <a:rPr lang="en-GB" sz="4800" dirty="0"/>
              <a:t>Appreciation</a:t>
            </a:r>
            <a:r>
              <a:rPr lang="en-GB" sz="3200" b="1" dirty="0"/>
              <a:t/>
            </a:r>
            <a:br>
              <a:rPr lang="en-GB" sz="3200" b="1" dirty="0"/>
            </a:br>
            <a:r>
              <a:rPr lang="en-GB" sz="3100" dirty="0">
                <a:solidFill>
                  <a:srgbClr val="FF0000"/>
                </a:solidFill>
              </a:rPr>
              <a:t>from Charlie Usher – Head of Maintenance</a:t>
            </a:r>
          </a:p>
        </p:txBody>
      </p:sp>
      <p:sp>
        <p:nvSpPr>
          <p:cNvPr id="4" name="Date Placeholder 3"/>
          <p:cNvSpPr>
            <a:spLocks noGrp="1"/>
          </p:cNvSpPr>
          <p:nvPr>
            <p:ph type="dt" sz="half" idx="10"/>
          </p:nvPr>
        </p:nvSpPr>
        <p:spPr/>
        <p:txBody>
          <a:bodyPr/>
          <a:lstStyle/>
          <a:p>
            <a:pPr>
              <a:defRPr/>
            </a:pPr>
            <a:fld id="{34496927-2A9A-4229-B102-B280E970ABCE}" type="datetime5">
              <a:rPr lang="en-GB" altLang="en-US" smtClean="0"/>
              <a:t>19-Sep-18</a:t>
            </a:fld>
            <a:endParaRPr lang="en-GB" altLang="en-US"/>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17</a:t>
            </a:fld>
            <a:endParaRPr lang="en-GB" altLang="en-US"/>
          </a:p>
        </p:txBody>
      </p:sp>
      <p:sp>
        <p:nvSpPr>
          <p:cNvPr id="3" name="Rectangle: Rounded Corners 2">
            <a:extLst>
              <a:ext uri="{FF2B5EF4-FFF2-40B4-BE49-F238E27FC236}">
                <a16:creationId xmlns:a16="http://schemas.microsoft.com/office/drawing/2014/main" xmlns="" id="{7878A072-D388-4FC7-AC6B-D114A6CB5256}"/>
              </a:ext>
            </a:extLst>
          </p:cNvPr>
          <p:cNvSpPr/>
          <p:nvPr/>
        </p:nvSpPr>
        <p:spPr>
          <a:xfrm>
            <a:off x="1043608" y="1644651"/>
            <a:ext cx="7416824" cy="495270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i="1" dirty="0">
                <a:solidFill>
                  <a:schemeClr val="tx1"/>
                </a:solidFill>
              </a:rPr>
              <a:t>Thank you to all those involved in the recent good progress on our track speed recovery plan.</a:t>
            </a:r>
          </a:p>
          <a:p>
            <a:pPr algn="ctr"/>
            <a:endParaRPr lang="en-GB" sz="2400" i="1" dirty="0">
              <a:solidFill>
                <a:schemeClr val="tx1"/>
              </a:solidFill>
            </a:endParaRPr>
          </a:p>
          <a:p>
            <a:pPr marL="285750" indent="-285750">
              <a:buFont typeface="Wingdings" panose="05000000000000000000" pitchFamily="2" charset="2"/>
              <a:buChar char="v"/>
            </a:pPr>
            <a:r>
              <a:rPr lang="en-GB" sz="1800" dirty="0">
                <a:solidFill>
                  <a:schemeClr val="tx1"/>
                </a:solidFill>
              </a:rPr>
              <a:t>8 speeds have been removed </a:t>
            </a:r>
          </a:p>
          <a:p>
            <a:pPr marL="285750" indent="-285750">
              <a:buFont typeface="Wingdings" panose="05000000000000000000" pitchFamily="2" charset="2"/>
              <a:buChar char="v"/>
            </a:pPr>
            <a:r>
              <a:rPr lang="en-GB" sz="1800" dirty="0">
                <a:solidFill>
                  <a:schemeClr val="tx1"/>
                </a:solidFill>
              </a:rPr>
              <a:t>2 x 20MPH speeds raised (one to 40 MPH and one to 50MPH). </a:t>
            </a:r>
          </a:p>
          <a:p>
            <a:pPr marL="285750" indent="-285750">
              <a:buFont typeface="Wingdings" panose="05000000000000000000" pitchFamily="2" charset="2"/>
              <a:buChar char="v"/>
            </a:pPr>
            <a:r>
              <a:rPr lang="en-GB" sz="1800" dirty="0">
                <a:solidFill>
                  <a:schemeClr val="tx1"/>
                </a:solidFill>
              </a:rPr>
              <a:t>We achieved a net improvement of 3, and this included the early removal of our longest and most performance impacting speed at </a:t>
            </a:r>
            <a:r>
              <a:rPr lang="en-GB" sz="1800" dirty="0" err="1">
                <a:solidFill>
                  <a:schemeClr val="tx1"/>
                </a:solidFill>
              </a:rPr>
              <a:t>Wanborough</a:t>
            </a:r>
            <a:r>
              <a:rPr lang="en-GB" sz="1800" dirty="0">
                <a:solidFill>
                  <a:schemeClr val="tx1"/>
                </a:solidFill>
              </a:rPr>
              <a:t> (stone blowing work held up better than anticipated). </a:t>
            </a:r>
          </a:p>
          <a:p>
            <a:pPr marL="285750" indent="-285750">
              <a:buFont typeface="Wingdings" panose="05000000000000000000" pitchFamily="2" charset="2"/>
              <a:buChar char="v"/>
            </a:pPr>
            <a:r>
              <a:rPr lang="en-GB" sz="1800" dirty="0">
                <a:solidFill>
                  <a:schemeClr val="tx1"/>
                </a:solidFill>
              </a:rPr>
              <a:t>Another speed removed was on the Up at Reading Spur Junction, which will improve right time arrivals at Reading. </a:t>
            </a:r>
          </a:p>
          <a:p>
            <a:pPr marL="285750" indent="-285750">
              <a:buFont typeface="Wingdings" panose="05000000000000000000" pitchFamily="2" charset="2"/>
              <a:buChar char="v"/>
            </a:pPr>
            <a:r>
              <a:rPr lang="en-GB" sz="1800" dirty="0">
                <a:solidFill>
                  <a:schemeClr val="tx1"/>
                </a:solidFill>
              </a:rPr>
              <a:t>The Maintenance Team continues to focus on recovering our position, and I’m proud of the determination that continues to be shown by our people at all levels within the organisation</a:t>
            </a:r>
          </a:p>
        </p:txBody>
      </p:sp>
    </p:spTree>
    <p:extLst>
      <p:ext uri="{BB962C8B-B14F-4D97-AF65-F5344CB8AC3E}">
        <p14:creationId xmlns:p14="http://schemas.microsoft.com/office/powerpoint/2010/main" val="41328344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395536" y="404664"/>
            <a:ext cx="8229600" cy="1143000"/>
          </a:xfrm>
        </p:spPr>
        <p:txBody>
          <a:bodyPr anchor="t">
            <a:normAutofit/>
          </a:bodyPr>
          <a:lstStyle/>
          <a:p>
            <a:pPr algn="l"/>
            <a:r>
              <a:rPr lang="en-GB" sz="5400" dirty="0"/>
              <a:t>Welcome</a:t>
            </a:r>
          </a:p>
        </p:txBody>
      </p:sp>
      <p:sp>
        <p:nvSpPr>
          <p:cNvPr id="9" name="Content Placeholder 8"/>
          <p:cNvSpPr>
            <a:spLocks noGrp="1"/>
          </p:cNvSpPr>
          <p:nvPr>
            <p:ph idx="1"/>
          </p:nvPr>
        </p:nvSpPr>
        <p:spPr>
          <a:xfrm>
            <a:off x="323528" y="1547664"/>
            <a:ext cx="8568951" cy="4578499"/>
          </a:xfrm>
          <a:ln>
            <a:solidFill>
              <a:schemeClr val="accent1"/>
            </a:solidFill>
          </a:ln>
        </p:spPr>
        <p:txBody>
          <a:bodyPr>
            <a:normAutofit/>
          </a:bodyPr>
          <a:lstStyle/>
          <a:p>
            <a:pPr marL="0" indent="0">
              <a:buNone/>
            </a:pPr>
            <a:r>
              <a:rPr lang="en-GB" sz="1400" b="1" dirty="0"/>
              <a:t>Welcome to your Health, Safety and Environment Cascade for Period 6 2018/19.  </a:t>
            </a:r>
            <a:endParaRPr lang="en-GB" sz="1400" dirty="0"/>
          </a:p>
          <a:p>
            <a:pPr marL="0" indent="0">
              <a:buNone/>
            </a:pPr>
            <a:r>
              <a:rPr lang="en-GB" sz="1400" b="1" dirty="0">
                <a:solidFill>
                  <a:schemeClr val="bg2">
                    <a:lumMod val="50000"/>
                  </a:schemeClr>
                </a:solidFill>
              </a:rPr>
              <a:t>In this cascade;</a:t>
            </a:r>
          </a:p>
          <a:p>
            <a:r>
              <a:rPr lang="en-GB" sz="1400" b="1" dirty="0">
                <a:solidFill>
                  <a:schemeClr val="bg2">
                    <a:lumMod val="75000"/>
                  </a:schemeClr>
                </a:solidFill>
              </a:rPr>
              <a:t>Workforce Accidents</a:t>
            </a:r>
          </a:p>
          <a:p>
            <a:r>
              <a:rPr lang="en-GB" sz="1400" b="1" dirty="0">
                <a:solidFill>
                  <a:schemeClr val="bg2">
                    <a:lumMod val="75000"/>
                  </a:schemeClr>
                </a:solidFill>
              </a:rPr>
              <a:t>Slip trip and fall Hazards</a:t>
            </a:r>
          </a:p>
          <a:p>
            <a:r>
              <a:rPr lang="en-GB" sz="1400" b="1" dirty="0">
                <a:solidFill>
                  <a:schemeClr val="bg2">
                    <a:lumMod val="75000"/>
                  </a:schemeClr>
                </a:solidFill>
              </a:rPr>
              <a:t>Operational incidents</a:t>
            </a:r>
          </a:p>
          <a:p>
            <a:r>
              <a:rPr lang="en-GB" sz="1400" b="1" dirty="0">
                <a:solidFill>
                  <a:schemeClr val="bg2">
                    <a:lumMod val="75000"/>
                  </a:schemeClr>
                </a:solidFill>
              </a:rPr>
              <a:t>Winter preparedness</a:t>
            </a:r>
            <a:endParaRPr lang="en-GB" sz="1200" b="1" dirty="0">
              <a:solidFill>
                <a:schemeClr val="bg2">
                  <a:lumMod val="75000"/>
                </a:schemeClr>
              </a:solidFill>
            </a:endParaRPr>
          </a:p>
          <a:p>
            <a:r>
              <a:rPr lang="en-GB" sz="1400" b="1" dirty="0">
                <a:solidFill>
                  <a:schemeClr val="bg2">
                    <a:lumMod val="75000"/>
                  </a:schemeClr>
                </a:solidFill>
              </a:rPr>
              <a:t>Authority Number for SWPs</a:t>
            </a:r>
          </a:p>
          <a:p>
            <a:r>
              <a:rPr lang="en-GB" sz="1400" b="1" dirty="0">
                <a:solidFill>
                  <a:schemeClr val="bg2">
                    <a:lumMod val="75000"/>
                  </a:schemeClr>
                </a:solidFill>
              </a:rPr>
              <a:t>Site Wardens – what is the purpose?</a:t>
            </a:r>
          </a:p>
          <a:p>
            <a:r>
              <a:rPr lang="en-GB" sz="1400" b="1" dirty="0">
                <a:solidFill>
                  <a:schemeClr val="bg2">
                    <a:lumMod val="75000"/>
                  </a:schemeClr>
                </a:solidFill>
              </a:rPr>
              <a:t>Electrical Risk; Close Calls please</a:t>
            </a:r>
          </a:p>
          <a:p>
            <a:r>
              <a:rPr lang="en-GB" sz="1400" b="1" dirty="0">
                <a:solidFill>
                  <a:schemeClr val="bg2">
                    <a:lumMod val="75000"/>
                  </a:schemeClr>
                </a:solidFill>
              </a:rPr>
              <a:t>Health and Wellbeing</a:t>
            </a:r>
          </a:p>
          <a:p>
            <a:pPr lvl="1"/>
            <a:r>
              <a:rPr lang="en-GB" sz="1200" b="1" dirty="0">
                <a:solidFill>
                  <a:schemeClr val="bg2">
                    <a:lumMod val="75000"/>
                  </a:schemeClr>
                </a:solidFill>
              </a:rPr>
              <a:t>Mental First Aid Awareness courses. </a:t>
            </a:r>
          </a:p>
          <a:p>
            <a:pPr lvl="1"/>
            <a:r>
              <a:rPr lang="en-GB" sz="1200" b="1" dirty="0">
                <a:solidFill>
                  <a:schemeClr val="bg2">
                    <a:lumMod val="75000"/>
                  </a:schemeClr>
                </a:solidFill>
              </a:rPr>
              <a:t>Respiratory Awareness &amp; Face Fit Briefings</a:t>
            </a:r>
          </a:p>
          <a:p>
            <a:r>
              <a:rPr lang="en-GB" sz="1600" b="1" dirty="0">
                <a:solidFill>
                  <a:schemeClr val="bg2">
                    <a:lumMod val="75000"/>
                  </a:schemeClr>
                </a:solidFill>
              </a:rPr>
              <a:t>Health &amp; Safety Workshop reminder</a:t>
            </a:r>
          </a:p>
          <a:p>
            <a:r>
              <a:rPr lang="en-GB" sz="1400" b="1" dirty="0">
                <a:solidFill>
                  <a:schemeClr val="bg2">
                    <a:lumMod val="75000"/>
                  </a:schemeClr>
                </a:solidFill>
              </a:rPr>
              <a:t>Safety Bulletins</a:t>
            </a:r>
          </a:p>
          <a:p>
            <a:r>
              <a:rPr lang="en-GB" sz="1400" b="1" dirty="0">
                <a:solidFill>
                  <a:schemeClr val="bg2">
                    <a:lumMod val="75000"/>
                  </a:schemeClr>
                </a:solidFill>
              </a:rPr>
              <a:t>Appreciation</a:t>
            </a:r>
          </a:p>
          <a:p>
            <a:endParaRPr lang="en-GB" sz="1400" b="1" dirty="0">
              <a:solidFill>
                <a:srgbClr val="FFC000"/>
              </a:solidFill>
            </a:endParaRPr>
          </a:p>
          <a:p>
            <a:endParaRPr lang="en-GB" sz="1400" b="1" i="1" dirty="0"/>
          </a:p>
          <a:p>
            <a:endParaRPr lang="en-GB" sz="1400" b="1" dirty="0"/>
          </a:p>
          <a:p>
            <a:pPr marL="0" indent="0">
              <a:buNone/>
            </a:pPr>
            <a:endParaRPr lang="en-GB" sz="1400" b="1" dirty="0"/>
          </a:p>
          <a:p>
            <a:pPr marL="0" indent="0">
              <a:buNone/>
            </a:pPr>
            <a:endParaRPr lang="en-GB" sz="1400" b="1" dirty="0"/>
          </a:p>
        </p:txBody>
      </p:sp>
      <p:sp>
        <p:nvSpPr>
          <p:cNvPr id="3" name="Date Placeholder 2"/>
          <p:cNvSpPr>
            <a:spLocks noGrp="1"/>
          </p:cNvSpPr>
          <p:nvPr>
            <p:ph type="dt" sz="half" idx="10"/>
          </p:nvPr>
        </p:nvSpPr>
        <p:spPr/>
        <p:txBody>
          <a:bodyPr/>
          <a:lstStyle/>
          <a:p>
            <a:pPr>
              <a:defRPr/>
            </a:pPr>
            <a:fld id="{3A229BB8-76E0-47EA-A652-FAECB5F3574E}" type="datetime5">
              <a:rPr lang="en-GB" altLang="en-US" smtClean="0"/>
              <a:t>19-Sep-18</a:t>
            </a:fld>
            <a:endParaRPr lang="en-GB" altLang="en-US" dirty="0"/>
          </a:p>
        </p:txBody>
      </p:sp>
      <p:sp>
        <p:nvSpPr>
          <p:cNvPr id="5" name="Slide Number Placeholder 4"/>
          <p:cNvSpPr>
            <a:spLocks noGrp="1"/>
          </p:cNvSpPr>
          <p:nvPr>
            <p:ph type="sldNum" sz="quarter" idx="12"/>
          </p:nvPr>
        </p:nvSpPr>
        <p:spPr/>
        <p:txBody>
          <a:bodyPr/>
          <a:lstStyle/>
          <a:p>
            <a:pPr>
              <a:defRPr/>
            </a:pPr>
            <a:fld id="{B59C5A7D-3FD6-48AB-9EA1-2620497A3144}" type="slidenum">
              <a:rPr lang="en-GB" altLang="en-US" smtClean="0"/>
              <a:pPr>
                <a:defRPr/>
              </a:pPr>
              <a:t>2</a:t>
            </a:fld>
            <a:endParaRPr lang="en-GB" altLang="en-US"/>
          </a:p>
        </p:txBody>
      </p:sp>
    </p:spTree>
    <p:extLst>
      <p:ext uri="{BB962C8B-B14F-4D97-AF65-F5344CB8AC3E}">
        <p14:creationId xmlns:p14="http://schemas.microsoft.com/office/powerpoint/2010/main" val="3683628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492" y="516791"/>
            <a:ext cx="8229600" cy="1143000"/>
          </a:xfrm>
        </p:spPr>
        <p:txBody>
          <a:bodyPr>
            <a:noAutofit/>
          </a:bodyPr>
          <a:lstStyle/>
          <a:p>
            <a:pPr algn="r"/>
            <a:r>
              <a:rPr lang="en-GB" sz="5400" i="0" dirty="0"/>
              <a:t/>
            </a:r>
            <a:br>
              <a:rPr lang="en-GB" sz="5400" i="0" dirty="0"/>
            </a:br>
            <a:r>
              <a:rPr lang="en-GB" sz="5400" i="0" dirty="0"/>
              <a:t>Workforce Safety</a:t>
            </a:r>
            <a:br>
              <a:rPr lang="en-GB" sz="5400" i="0" dirty="0"/>
            </a:br>
            <a:r>
              <a:rPr lang="en-GB" sz="2400" i="0" dirty="0">
                <a:solidFill>
                  <a:srgbClr val="FF0000"/>
                </a:solidFill>
              </a:rPr>
              <a:t>Significant injuries</a:t>
            </a:r>
            <a:endParaRPr lang="en-GB" sz="2800" i="0" dirty="0">
              <a:solidFill>
                <a:srgbClr val="FF0000"/>
              </a:solidFill>
            </a:endParaRPr>
          </a:p>
        </p:txBody>
      </p:sp>
      <p:pic>
        <p:nvPicPr>
          <p:cNvPr id="9"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tretch>
            <a:fillRect/>
          </a:stretch>
        </p:blipFill>
        <p:spPr bwMode="auto">
          <a:xfrm>
            <a:off x="210304" y="106944"/>
            <a:ext cx="1075733" cy="1796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19-Sep-18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3</a:t>
            </a:fld>
            <a:endParaRPr lang="en-GB" altLang="en-US"/>
          </a:p>
        </p:txBody>
      </p:sp>
      <p:sp>
        <p:nvSpPr>
          <p:cNvPr id="19" name="AutoShape 22"/>
          <p:cNvSpPr>
            <a:spLocks noChangeArrowheads="1"/>
          </p:cNvSpPr>
          <p:nvPr/>
        </p:nvSpPr>
        <p:spPr bwMode="auto">
          <a:xfrm flipH="1">
            <a:off x="508822" y="1447678"/>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750801" y="1452199"/>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graphicFrame>
        <p:nvGraphicFramePr>
          <p:cNvPr id="5" name="Table 4">
            <a:extLst>
              <a:ext uri="{FF2B5EF4-FFF2-40B4-BE49-F238E27FC236}">
                <a16:creationId xmlns:a16="http://schemas.microsoft.com/office/drawing/2014/main" xmlns="" id="{6D89A8FC-087B-4342-8CC3-78FE3D378327}"/>
              </a:ext>
            </a:extLst>
          </p:cNvPr>
          <p:cNvGraphicFramePr>
            <a:graphicFrameLocks noGrp="1"/>
          </p:cNvGraphicFramePr>
          <p:nvPr>
            <p:extLst>
              <p:ext uri="{D42A27DB-BD31-4B8C-83A1-F6EECF244321}">
                <p14:modId xmlns:p14="http://schemas.microsoft.com/office/powerpoint/2010/main" val="1119898916"/>
              </p:ext>
            </p:extLst>
          </p:nvPr>
        </p:nvGraphicFramePr>
        <p:xfrm>
          <a:off x="210304" y="1903909"/>
          <a:ext cx="8723392" cy="4246030"/>
        </p:xfrm>
        <a:graphic>
          <a:graphicData uri="http://schemas.openxmlformats.org/drawingml/2006/table">
            <a:tbl>
              <a:tblPr>
                <a:tableStyleId>{3C2FFA5D-87B4-456A-9821-1D502468CF0F}</a:tableStyleId>
              </a:tblPr>
              <a:tblGrid>
                <a:gridCol w="802257">
                  <a:extLst>
                    <a:ext uri="{9D8B030D-6E8A-4147-A177-3AD203B41FA5}">
                      <a16:colId xmlns:a16="http://schemas.microsoft.com/office/drawing/2014/main" xmlns="" val="3545934207"/>
                    </a:ext>
                  </a:extLst>
                </a:gridCol>
                <a:gridCol w="693252">
                  <a:extLst>
                    <a:ext uri="{9D8B030D-6E8A-4147-A177-3AD203B41FA5}">
                      <a16:colId xmlns:a16="http://schemas.microsoft.com/office/drawing/2014/main" xmlns="" val="3618791134"/>
                    </a:ext>
                  </a:extLst>
                </a:gridCol>
                <a:gridCol w="7227883">
                  <a:extLst>
                    <a:ext uri="{9D8B030D-6E8A-4147-A177-3AD203B41FA5}">
                      <a16:colId xmlns:a16="http://schemas.microsoft.com/office/drawing/2014/main" xmlns="" val="3052467482"/>
                    </a:ext>
                  </a:extLst>
                </a:gridCol>
              </a:tblGrid>
              <a:tr h="610392">
                <a:tc>
                  <a:txBody>
                    <a:bodyPr/>
                    <a:lstStyle/>
                    <a:p>
                      <a:pPr algn="l" fontAlgn="t"/>
                      <a:r>
                        <a:rPr lang="en-GB" sz="1400" u="none" strike="noStrike" dirty="0">
                          <a:effectLst/>
                          <a:latin typeface="Arial" panose="020B0604020202020204" pitchFamily="34" charset="0"/>
                          <a:cs typeface="Arial" panose="020B0604020202020204" pitchFamily="34" charset="0"/>
                        </a:rPr>
                        <a:t>Inner DU</a:t>
                      </a:r>
                    </a:p>
                    <a:p>
                      <a:pPr algn="l" fontAlgn="t"/>
                      <a:r>
                        <a:rPr lang="en-GB" sz="1400" b="0" i="0" u="none" strike="noStrike" dirty="0">
                          <a:effectLst/>
                          <a:latin typeface="Arial" panose="020B0604020202020204" pitchFamily="34" charset="0"/>
                          <a:cs typeface="Arial" panose="020B0604020202020204" pitchFamily="34" charset="0"/>
                        </a:rPr>
                        <a:t>NLT</a:t>
                      </a:r>
                    </a:p>
                  </a:txBody>
                  <a:tcPr marL="0" marR="0" marT="0" marB="0"/>
                </a:tc>
                <a:tc>
                  <a:txBody>
                    <a:bodyPr/>
                    <a:lstStyle/>
                    <a:p>
                      <a:pPr algn="r" fontAlgn="t"/>
                      <a:r>
                        <a:rPr lang="en-GB" sz="1400" u="none" strike="noStrike" dirty="0">
                          <a:effectLst/>
                          <a:latin typeface="Arial" panose="020B0604020202020204" pitchFamily="34" charset="0"/>
                          <a:cs typeface="Arial" panose="020B0604020202020204" pitchFamily="34" charset="0"/>
                        </a:rPr>
                        <a:t>23/08/18</a:t>
                      </a:r>
                      <a:endParaRPr lang="en-GB" sz="1400" b="0" i="0" u="none" strike="noStrike" dirty="0">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1400" u="none" strike="noStrike" dirty="0">
                          <a:effectLst/>
                          <a:latin typeface="Arial" panose="020B0604020202020204" pitchFamily="34" charset="0"/>
                          <a:cs typeface="Arial" panose="020B0604020202020204" pitchFamily="34" charset="0"/>
                        </a:rPr>
                        <a:t>Datchet: An Operative was walking along the track working as a lookout.  The ballast shifted beneath him and he fell over sustaining a grazed right arm. </a:t>
                      </a:r>
                    </a:p>
                    <a:p>
                      <a:pPr algn="l" fontAlgn="t"/>
                      <a:r>
                        <a:rPr lang="en-GB" sz="1400" u="none" strike="noStrike" dirty="0">
                          <a:solidFill>
                            <a:srgbClr val="FF0000"/>
                          </a:solidFill>
                          <a:effectLst/>
                          <a:latin typeface="Arial" panose="020B0604020202020204" pitchFamily="34" charset="0"/>
                          <a:cs typeface="Arial" panose="020B0604020202020204" pitchFamily="34" charset="0"/>
                        </a:rPr>
                        <a:t> Discussion point:  STF… Ballast.</a:t>
                      </a:r>
                      <a:r>
                        <a:rPr lang="en-GB" sz="1400" b="0" i="0" u="none" strike="noStrike" dirty="0">
                          <a:effectLst/>
                          <a:latin typeface="Arial" panose="020B0604020202020204" pitchFamily="34" charset="0"/>
                          <a:cs typeface="Arial" panose="020B0604020202020204" pitchFamily="34" charset="0"/>
                        </a:rPr>
                        <a:t> </a:t>
                      </a:r>
                    </a:p>
                  </a:txBody>
                  <a:tcPr marL="0" marR="0" marT="0" marB="0"/>
                </a:tc>
                <a:extLst>
                  <a:ext uri="{0D108BD9-81ED-4DB2-BD59-A6C34878D82A}">
                    <a16:rowId xmlns:a16="http://schemas.microsoft.com/office/drawing/2014/main" xmlns="" val="116108018"/>
                  </a:ext>
                </a:extLst>
              </a:tr>
              <a:tr h="1017319">
                <a:tc>
                  <a:txBody>
                    <a:bodyPr/>
                    <a:lstStyle/>
                    <a:p>
                      <a:pPr algn="l" fontAlgn="t"/>
                      <a:r>
                        <a:rPr lang="en-GB" sz="1400" u="none" strike="noStrike" dirty="0">
                          <a:effectLst/>
                          <a:latin typeface="Arial" panose="020B0604020202020204" pitchFamily="34" charset="0"/>
                          <a:cs typeface="Arial" panose="020B0604020202020204" pitchFamily="34" charset="0"/>
                        </a:rPr>
                        <a:t>Inner DU</a:t>
                      </a:r>
                    </a:p>
                    <a:p>
                      <a:pPr algn="l" fontAlgn="t"/>
                      <a:r>
                        <a:rPr lang="en-GB" sz="1400" b="0" i="0" u="none" strike="noStrike" dirty="0">
                          <a:effectLst/>
                          <a:latin typeface="Arial" panose="020B0604020202020204" pitchFamily="34" charset="0"/>
                          <a:cs typeface="Arial" panose="020B0604020202020204" pitchFamily="34" charset="0"/>
                        </a:rPr>
                        <a:t>NLT</a:t>
                      </a:r>
                    </a:p>
                  </a:txBody>
                  <a:tcPr marL="0" marR="0" marT="0" marB="0"/>
                </a:tc>
                <a:tc>
                  <a:txBody>
                    <a:bodyPr/>
                    <a:lstStyle/>
                    <a:p>
                      <a:pPr algn="r" fontAlgn="t"/>
                      <a:r>
                        <a:rPr lang="en-GB" sz="1400" u="none" strike="noStrike" dirty="0">
                          <a:effectLst/>
                          <a:latin typeface="Arial" panose="020B0604020202020204" pitchFamily="34" charset="0"/>
                          <a:cs typeface="Arial" panose="020B0604020202020204" pitchFamily="34" charset="0"/>
                        </a:rPr>
                        <a:t>25/08/18</a:t>
                      </a:r>
                      <a:endParaRPr lang="en-GB" sz="1400" b="0" i="0" u="none" strike="noStrike" dirty="0">
                        <a:effectLst/>
                        <a:latin typeface="Arial" panose="020B0604020202020204" pitchFamily="34" charset="0"/>
                        <a:cs typeface="Arial" panose="020B0604020202020204" pitchFamily="34" charset="0"/>
                      </a:endParaRPr>
                    </a:p>
                  </a:txBody>
                  <a:tcPr marL="0" marR="0" marT="0" marB="0"/>
                </a:tc>
                <a:tc>
                  <a:txBody>
                    <a:bodyPr/>
                    <a:lstStyle/>
                    <a:p>
                      <a:pPr algn="l" fontAlgn="t"/>
                      <a:r>
                        <a:rPr lang="en-GB" sz="1400" u="none" strike="noStrike" dirty="0">
                          <a:effectLst/>
                          <a:latin typeface="Arial" panose="020B0604020202020204" pitchFamily="34" charset="0"/>
                          <a:cs typeface="Arial" panose="020B0604020202020204" pitchFamily="34" charset="0"/>
                        </a:rPr>
                        <a:t>An S&amp;T Team Leader, was attending a TPWS failure at Kingston, whilst crossing over two running lines to the cess, crossed over one running rail and as he placed his foot on the ballast, the ballast moved and caused him to twist his ankle. He sustained pain and swelling in the ankle exacerbated by all of his weight being centred on the front foot. </a:t>
                      </a:r>
                    </a:p>
                    <a:p>
                      <a:pPr algn="l" fontAlgn="t"/>
                      <a:r>
                        <a:rPr lang="en-GB" sz="1400" u="none" strike="noStrike" dirty="0">
                          <a:solidFill>
                            <a:srgbClr val="FF0000"/>
                          </a:solidFill>
                          <a:effectLst/>
                          <a:latin typeface="Arial" panose="020B0604020202020204" pitchFamily="34" charset="0"/>
                          <a:cs typeface="Arial" panose="020B0604020202020204" pitchFamily="34" charset="0"/>
                        </a:rPr>
                        <a:t>Discussion point: STF.. Ballast.</a:t>
                      </a:r>
                      <a:endParaRPr lang="en-GB" sz="14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xmlns="" val="3921106807"/>
                  </a:ext>
                </a:extLst>
              </a:tr>
              <a:tr h="1017319">
                <a:tc>
                  <a:txBody>
                    <a:bodyPr/>
                    <a:lstStyle/>
                    <a:p>
                      <a:pPr algn="l" fontAlgn="t"/>
                      <a:r>
                        <a:rPr lang="en-GB" sz="1400" u="none" strike="noStrike" dirty="0">
                          <a:effectLst/>
                          <a:latin typeface="Arial" panose="020B0604020202020204" pitchFamily="34" charset="0"/>
                          <a:cs typeface="Arial" panose="020B0604020202020204" pitchFamily="34" charset="0"/>
                        </a:rPr>
                        <a:t>Inner DU</a:t>
                      </a:r>
                    </a:p>
                    <a:p>
                      <a:pPr algn="l" fontAlgn="t"/>
                      <a:r>
                        <a:rPr lang="en-GB" sz="1400" b="0" i="0" u="none" strike="noStrike" dirty="0">
                          <a:effectLst/>
                          <a:latin typeface="Arial" panose="020B0604020202020204" pitchFamily="34" charset="0"/>
                          <a:cs typeface="Arial" panose="020B0604020202020204" pitchFamily="34" charset="0"/>
                        </a:rPr>
                        <a:t>LT</a:t>
                      </a: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tc>
                  <a:txBody>
                    <a:bodyPr/>
                    <a:lstStyle/>
                    <a:p>
                      <a:pPr algn="r" fontAlgn="t"/>
                      <a:r>
                        <a:rPr lang="en-GB" sz="1400" u="none" strike="noStrike" dirty="0">
                          <a:effectLst/>
                          <a:latin typeface="Arial" panose="020B0604020202020204" pitchFamily="34" charset="0"/>
                          <a:cs typeface="Arial" panose="020B0604020202020204" pitchFamily="34" charset="0"/>
                        </a:rPr>
                        <a:t>28/08/18</a:t>
                      </a:r>
                      <a:endParaRPr lang="en-GB" sz="1400" b="0" i="0" u="none" strike="noStrike" dirty="0">
                        <a:effectLst/>
                        <a:latin typeface="Arial" panose="020B0604020202020204" pitchFamily="34" charset="0"/>
                        <a:cs typeface="Arial" panose="020B0604020202020204" pitchFamily="34" charset="0"/>
                      </a:endParaRP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tc>
                  <a:txBody>
                    <a:bodyPr/>
                    <a:lstStyle/>
                    <a:p>
                      <a:pPr algn="l" fontAlgn="t"/>
                      <a:r>
                        <a:rPr lang="en-GB" sz="1400" u="none" strike="noStrike" dirty="0">
                          <a:effectLst/>
                          <a:latin typeface="Arial" panose="020B0604020202020204" pitchFamily="34" charset="0"/>
                          <a:cs typeface="Arial" panose="020B0604020202020204" pitchFamily="34" charset="0"/>
                        </a:rPr>
                        <a:t>Guildford Depot: A Nash Contractor working for the Inner Off Track section, was exiting a vehicle on arrival at Guildford Off Track depot to report for work, he was wearing 'training shoes'. While getting out of the van, he put his left foot onto an uneven surface and twisted his ankle, suffering a torn a ligament. </a:t>
                      </a:r>
                    </a:p>
                    <a:p>
                      <a:pPr algn="l" fontAlgn="t"/>
                      <a:r>
                        <a:rPr lang="en-GB" sz="1400" u="none" strike="noStrike" dirty="0">
                          <a:solidFill>
                            <a:srgbClr val="FF0000"/>
                          </a:solidFill>
                          <a:effectLst/>
                          <a:latin typeface="Arial" panose="020B0604020202020204" pitchFamily="34" charset="0"/>
                          <a:cs typeface="Arial" panose="020B0604020202020204" pitchFamily="34" charset="0"/>
                        </a:rPr>
                        <a:t> Discussion point: STF …Uneven surface</a:t>
                      </a:r>
                      <a:endParaRPr lang="en-GB" sz="1400" b="0" i="0" u="none" strike="noStrike" dirty="0">
                        <a:solidFill>
                          <a:srgbClr val="FF0000"/>
                        </a:solidFill>
                        <a:effectLst/>
                        <a:latin typeface="Arial" panose="020B0604020202020204" pitchFamily="34" charset="0"/>
                        <a:cs typeface="Arial" panose="020B0604020202020204" pitchFamily="34" charset="0"/>
                      </a:endParaRP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extLst>
                  <a:ext uri="{0D108BD9-81ED-4DB2-BD59-A6C34878D82A}">
                    <a16:rowId xmlns:a16="http://schemas.microsoft.com/office/drawing/2014/main" xmlns="" val="951058440"/>
                  </a:ext>
                </a:extLst>
              </a:tr>
              <a:tr h="1472350">
                <a:tc>
                  <a:txBody>
                    <a:bodyPr/>
                    <a:lstStyle/>
                    <a:p>
                      <a:pPr algn="l" fontAlgn="t"/>
                      <a:r>
                        <a:rPr lang="en-GB" sz="1400" u="none" strike="noStrike" dirty="0">
                          <a:effectLst/>
                          <a:latin typeface="Arial" panose="020B0604020202020204" pitchFamily="34" charset="0"/>
                          <a:cs typeface="Arial" panose="020B0604020202020204" pitchFamily="34" charset="0"/>
                        </a:rPr>
                        <a:t>Works </a:t>
                      </a:r>
                    </a:p>
                    <a:p>
                      <a:pPr algn="l" fontAlgn="t"/>
                      <a:r>
                        <a:rPr lang="en-GB" sz="1400" u="none" strike="noStrike" dirty="0">
                          <a:effectLst/>
                          <a:latin typeface="Arial" panose="020B0604020202020204" pitchFamily="34" charset="0"/>
                          <a:cs typeface="Arial" panose="020B0604020202020204" pitchFamily="34" charset="0"/>
                        </a:rPr>
                        <a:t>Delivery</a:t>
                      </a:r>
                    </a:p>
                    <a:p>
                      <a:pPr algn="l" fontAlgn="t"/>
                      <a:r>
                        <a:rPr lang="en-GB" sz="1400" b="0" i="0" u="none" strike="noStrike" dirty="0">
                          <a:effectLst/>
                          <a:latin typeface="Arial" panose="020B0604020202020204" pitchFamily="34" charset="0"/>
                          <a:cs typeface="Arial" panose="020B0604020202020204" pitchFamily="34" charset="0"/>
                        </a:rPr>
                        <a:t>LT</a:t>
                      </a: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tc>
                  <a:txBody>
                    <a:bodyPr/>
                    <a:lstStyle/>
                    <a:p>
                      <a:pPr algn="r" fontAlgn="t"/>
                      <a:r>
                        <a:rPr lang="en-GB" sz="1400" u="none" strike="noStrike" dirty="0">
                          <a:effectLst/>
                          <a:latin typeface="Arial" panose="020B0604020202020204" pitchFamily="34" charset="0"/>
                          <a:cs typeface="Arial" panose="020B0604020202020204" pitchFamily="34" charset="0"/>
                        </a:rPr>
                        <a:t>12/09/18</a:t>
                      </a:r>
                      <a:endParaRPr lang="en-GB" sz="1400" b="0" i="0" u="none" strike="noStrike" dirty="0">
                        <a:effectLst/>
                        <a:latin typeface="Arial" panose="020B0604020202020204" pitchFamily="34" charset="0"/>
                        <a:cs typeface="Arial" panose="020B0604020202020204" pitchFamily="34" charset="0"/>
                      </a:endParaRP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tc>
                  <a:txBody>
                    <a:bodyPr/>
                    <a:lstStyle/>
                    <a:p>
                      <a:pPr algn="l" fontAlgn="t"/>
                      <a:r>
                        <a:rPr lang="en-GB" sz="1400" u="none" strike="noStrike" dirty="0">
                          <a:effectLst/>
                          <a:latin typeface="Arial" panose="020B0604020202020204" pitchFamily="34" charset="0"/>
                          <a:cs typeface="Arial" panose="020B0604020202020204" pitchFamily="34" charset="0"/>
                        </a:rPr>
                        <a:t>Windsor Station: While testing track circuits as part of wire degradation tests on a LOC, the IP a Works Delivery Signals Operative, stepped over the running rail &amp; conductor rail in one movement, believing this to be from ballast to ballast. He inadvertently stepped on to a timber sleeper, which resulted in him slipping and falling on to his side. Sustaining pain in his arm, shoulder and neck as well as limited movement on his left side.</a:t>
                      </a:r>
                    </a:p>
                    <a:p>
                      <a:pPr algn="l" fontAlgn="t"/>
                      <a:r>
                        <a:rPr lang="en-GB" sz="1400" u="none" strike="noStrike" dirty="0">
                          <a:solidFill>
                            <a:srgbClr val="FF0000"/>
                          </a:solidFill>
                          <a:effectLst/>
                          <a:latin typeface="Arial" panose="020B0604020202020204" pitchFamily="34" charset="0"/>
                          <a:cs typeface="Arial" panose="020B0604020202020204" pitchFamily="34" charset="0"/>
                        </a:rPr>
                        <a:t>Discussion point: STF … Uneven surface.</a:t>
                      </a:r>
                      <a:endParaRPr lang="en-GB" sz="1400" b="0" i="0" u="none" strike="noStrike" dirty="0">
                        <a:effectLst/>
                        <a:latin typeface="Arial" panose="020B0604020202020204" pitchFamily="34" charset="0"/>
                        <a:cs typeface="Arial" panose="020B0604020202020204" pitchFamily="34" charset="0"/>
                      </a:endParaRPr>
                    </a:p>
                  </a:txBody>
                  <a:tcPr marL="0" marR="0" marT="0" marB="0">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tcPr>
                </a:tc>
                <a:extLst>
                  <a:ext uri="{0D108BD9-81ED-4DB2-BD59-A6C34878D82A}">
                    <a16:rowId xmlns:a16="http://schemas.microsoft.com/office/drawing/2014/main" xmlns="" val="3279249430"/>
                  </a:ext>
                </a:extLst>
              </a:tr>
            </a:tbl>
          </a:graphicData>
        </a:graphic>
      </p:graphicFrame>
    </p:spTree>
    <p:extLst>
      <p:ext uri="{BB962C8B-B14F-4D97-AF65-F5344CB8AC3E}">
        <p14:creationId xmlns:p14="http://schemas.microsoft.com/office/powerpoint/2010/main" val="220157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704" y="188398"/>
            <a:ext cx="8229600" cy="1143000"/>
          </a:xfrm>
        </p:spPr>
        <p:txBody>
          <a:bodyPr>
            <a:noAutofit/>
          </a:bodyPr>
          <a:lstStyle/>
          <a:p>
            <a:pPr algn="r"/>
            <a:r>
              <a:rPr lang="en-GB" sz="5400" i="0" dirty="0"/>
              <a:t/>
            </a:r>
            <a:br>
              <a:rPr lang="en-GB" sz="5400" i="0" dirty="0"/>
            </a:br>
            <a:r>
              <a:rPr lang="en-GB" sz="5400" i="0" dirty="0"/>
              <a:t>Workforce Safety</a:t>
            </a:r>
            <a:br>
              <a:rPr lang="en-GB" sz="5400" i="0" dirty="0"/>
            </a:br>
            <a:r>
              <a:rPr lang="en-GB" sz="2400" i="0" dirty="0">
                <a:solidFill>
                  <a:srgbClr val="FF0000"/>
                </a:solidFill>
              </a:rPr>
              <a:t>Hazards that can cause accidents - something to think about.</a:t>
            </a:r>
            <a:endParaRPr lang="en-GB" sz="2800" i="0" dirty="0">
              <a:solidFill>
                <a:srgbClr val="FF0000"/>
              </a:solidFill>
            </a:endParaRPr>
          </a:p>
        </p:txBody>
      </p:sp>
      <p:sp>
        <p:nvSpPr>
          <p:cNvPr id="8" name="Text Placeholder 7">
            <a:extLst>
              <a:ext uri="{FF2B5EF4-FFF2-40B4-BE49-F238E27FC236}">
                <a16:creationId xmlns:a16="http://schemas.microsoft.com/office/drawing/2014/main" xmlns="" id="{F471D212-87C2-461D-B089-05B5B5828C5F}"/>
              </a:ext>
            </a:extLst>
          </p:cNvPr>
          <p:cNvSpPr>
            <a:spLocks noGrp="1"/>
          </p:cNvSpPr>
          <p:nvPr>
            <p:ph type="body" idx="1"/>
          </p:nvPr>
        </p:nvSpPr>
        <p:spPr>
          <a:xfrm>
            <a:off x="166172" y="2734583"/>
            <a:ext cx="2232247" cy="1725736"/>
          </a:xfrm>
        </p:spPr>
        <p:txBody>
          <a:bodyPr/>
          <a:lstStyle/>
          <a:p>
            <a:r>
              <a:rPr lang="en-GB" sz="1800" dirty="0"/>
              <a:t>Is there sufficient lighting on your</a:t>
            </a:r>
          </a:p>
          <a:p>
            <a:r>
              <a:rPr lang="en-GB" sz="1800" dirty="0"/>
              <a:t>worksite to see where you are walking?</a:t>
            </a:r>
          </a:p>
        </p:txBody>
      </p:sp>
      <p:sp>
        <p:nvSpPr>
          <p:cNvPr id="12" name="Text Placeholder 11">
            <a:extLst>
              <a:ext uri="{FF2B5EF4-FFF2-40B4-BE49-F238E27FC236}">
                <a16:creationId xmlns:a16="http://schemas.microsoft.com/office/drawing/2014/main" xmlns="" id="{98E234DC-E3B0-4EDE-9F31-0B55EBD51CDA}"/>
              </a:ext>
            </a:extLst>
          </p:cNvPr>
          <p:cNvSpPr>
            <a:spLocks noGrp="1"/>
          </p:cNvSpPr>
          <p:nvPr>
            <p:ph type="body" sz="half" idx="3"/>
          </p:nvPr>
        </p:nvSpPr>
        <p:spPr>
          <a:xfrm>
            <a:off x="4211959" y="4303123"/>
            <a:ext cx="2232247" cy="2135516"/>
          </a:xfrm>
        </p:spPr>
        <p:txBody>
          <a:bodyPr>
            <a:normAutofit/>
          </a:bodyPr>
          <a:lstStyle/>
          <a:p>
            <a:r>
              <a:rPr lang="en-GB" sz="1800" dirty="0"/>
              <a:t>Are your boots in good condition </a:t>
            </a:r>
          </a:p>
          <a:p>
            <a:r>
              <a:rPr lang="en-GB" sz="1800" dirty="0"/>
              <a:t>and have you done them up properly?</a:t>
            </a:r>
          </a:p>
          <a:p>
            <a:r>
              <a:rPr lang="en-GB" sz="1800" dirty="0"/>
              <a:t>Discuss these?</a:t>
            </a:r>
          </a:p>
        </p:txBody>
      </p:sp>
      <p:pic>
        <p:nvPicPr>
          <p:cNvPr id="9" name="Picture 2"/>
          <p:cNvPicPr>
            <a:picLocks noGrp="1" noChangeAspect="1" noChangeArrowheads="1"/>
          </p:cNvPicPr>
          <p:nvPr>
            <p:ph sz="quarter" idx="2"/>
          </p:nvPr>
        </p:nvPicPr>
        <p:blipFill>
          <a:blip r:embed="rId2" cstate="print">
            <a:extLst>
              <a:ext uri="{28A0092B-C50C-407E-A947-70E740481C1C}">
                <a14:useLocalDpi xmlns:a14="http://schemas.microsoft.com/office/drawing/2010/main" val="0"/>
              </a:ext>
            </a:extLst>
          </a:blip>
          <a:stretch>
            <a:fillRect/>
          </a:stretch>
        </p:blipFill>
        <p:spPr bwMode="auto">
          <a:xfrm>
            <a:off x="166172" y="36576"/>
            <a:ext cx="1076550" cy="17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Content Placeholder 16">
            <a:extLst>
              <a:ext uri="{FF2B5EF4-FFF2-40B4-BE49-F238E27FC236}">
                <a16:creationId xmlns:a16="http://schemas.microsoft.com/office/drawing/2014/main" xmlns="" id="{9AEB483F-E37D-4269-8AE0-65FA00A8A725}"/>
              </a:ext>
            </a:extLst>
          </p:cNvPr>
          <p:cNvPicPr>
            <a:picLocks noGrp="1" noChangeAspect="1"/>
          </p:cNvPicPr>
          <p:nvPr>
            <p:ph sz="quarter" idx="4"/>
          </p:nvPr>
        </p:nvPicPr>
        <p:blipFill>
          <a:blip r:embed="rId3" cstate="print">
            <a:extLst>
              <a:ext uri="{28A0092B-C50C-407E-A947-70E740481C1C}">
                <a14:useLocalDpi xmlns:a14="http://schemas.microsoft.com/office/drawing/2010/main" val="0"/>
              </a:ext>
            </a:extLst>
          </a:blip>
          <a:stretch>
            <a:fillRect/>
          </a:stretch>
        </p:blipFill>
        <p:spPr>
          <a:xfrm>
            <a:off x="171168" y="4509120"/>
            <a:ext cx="2847355" cy="2135516"/>
          </a:xfrm>
        </p:spPr>
      </p:pic>
      <p:sp>
        <p:nvSpPr>
          <p:cNvPr id="4" name="Date Placeholder 3"/>
          <p:cNvSpPr>
            <a:spLocks noGrp="1"/>
          </p:cNvSpPr>
          <p:nvPr>
            <p:ph type="dt" sz="half" idx="10"/>
          </p:nvPr>
        </p:nvSpPr>
        <p:spPr/>
        <p:txBody>
          <a:bodyPr/>
          <a:lstStyle/>
          <a:p>
            <a:pPr>
              <a:defRPr/>
            </a:pPr>
            <a:fld id="{9EB95853-0538-4C31-9C7C-ED3AD421B6D6}" type="datetime5">
              <a:rPr lang="en-GB" altLang="en-US" smtClean="0"/>
              <a:t>19-Sep-18</a:t>
            </a:fld>
            <a:endParaRPr lang="en-GB" altLang="en-US"/>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4</a:t>
            </a:fld>
            <a:endParaRPr lang="en-GB" altLang="en-US"/>
          </a:p>
        </p:txBody>
      </p:sp>
      <p:sp>
        <p:nvSpPr>
          <p:cNvPr id="19" name="AutoShape 22"/>
          <p:cNvSpPr>
            <a:spLocks noChangeArrowheads="1"/>
          </p:cNvSpPr>
          <p:nvPr/>
        </p:nvSpPr>
        <p:spPr bwMode="auto">
          <a:xfrm flipH="1">
            <a:off x="508822" y="1447678"/>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0" name="AutoShape 22"/>
          <p:cNvSpPr>
            <a:spLocks noChangeArrowheads="1"/>
          </p:cNvSpPr>
          <p:nvPr/>
        </p:nvSpPr>
        <p:spPr bwMode="auto">
          <a:xfrm flipH="1">
            <a:off x="750801" y="1452199"/>
            <a:ext cx="238738"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1" name="AutoShape 22"/>
          <p:cNvSpPr>
            <a:spLocks noChangeArrowheads="1"/>
          </p:cNvSpPr>
          <p:nvPr/>
        </p:nvSpPr>
        <p:spPr bwMode="auto">
          <a:xfrm flipH="1">
            <a:off x="498883" y="373190"/>
            <a:ext cx="172821"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sp>
        <p:nvSpPr>
          <p:cNvPr id="13" name="AutoShape 22"/>
          <p:cNvSpPr>
            <a:spLocks noChangeArrowheads="1"/>
          </p:cNvSpPr>
          <p:nvPr/>
        </p:nvSpPr>
        <p:spPr bwMode="auto">
          <a:xfrm flipH="1">
            <a:off x="299146" y="934791"/>
            <a:ext cx="195625" cy="255631"/>
          </a:xfrm>
          <a:prstGeom prst="irregularSeal1">
            <a:avLst/>
          </a:prstGeom>
          <a:solidFill>
            <a:srgbClr val="FFC000"/>
          </a:solidFill>
          <a:ln w="12700">
            <a:solidFill>
              <a:srgbClr val="FF0000"/>
            </a:solidFill>
            <a:miter lim="800000"/>
            <a:headEnd/>
            <a:tailEnd/>
          </a:ln>
        </p:spPr>
        <p:txBody>
          <a:bodyPr wrap="none" anchor="ctr"/>
          <a:lstStyle>
            <a:lvl1pPr eaLnBrk="0" hangingPunct="0">
              <a:spcBef>
                <a:spcPct val="20000"/>
              </a:spcBef>
              <a:buClr>
                <a:srgbClr val="F49712"/>
              </a:buClr>
              <a:buFont typeface="Arial" pitchFamily="34" charset="0"/>
              <a:buChar char="•"/>
              <a:defRPr sz="2200">
                <a:solidFill>
                  <a:srgbClr val="002C50"/>
                </a:solidFill>
                <a:latin typeface="Arial" pitchFamily="34" charset="0"/>
                <a:ea typeface="ＭＳ Ｐゴシック" pitchFamily="34" charset="-128"/>
              </a:defRPr>
            </a:lvl1pPr>
            <a:lvl2pPr marL="742950" indent="-28575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2pPr>
            <a:lvl3pPr marL="11430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3pPr>
            <a:lvl4pPr marL="16002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4pPr>
            <a:lvl5pPr marL="2057400" indent="-228600" eaLnBrk="0" hangingPunct="0">
              <a:spcBef>
                <a:spcPct val="20000"/>
              </a:spcBef>
              <a:buClr>
                <a:srgbClr val="F49712"/>
              </a:buClr>
              <a:buFont typeface="Arial" pitchFamily="34" charset="0"/>
              <a:buChar char="»"/>
              <a:defRPr>
                <a:solidFill>
                  <a:srgbClr val="002C50"/>
                </a:solidFill>
                <a:latin typeface="Arial" pitchFamily="34" charset="0"/>
                <a:ea typeface="ＭＳ Ｐゴシック" pitchFamily="34" charset="-128"/>
              </a:defRPr>
            </a:lvl5pPr>
            <a:lvl6pPr marL="25146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6pPr>
            <a:lvl7pPr marL="29718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7pPr>
            <a:lvl8pPr marL="34290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8pPr>
            <a:lvl9pPr marL="3886200" indent="-228600" defTabSz="457200" eaLnBrk="0" fontAlgn="base" hangingPunct="0">
              <a:spcBef>
                <a:spcPct val="20000"/>
              </a:spcBef>
              <a:spcAft>
                <a:spcPct val="0"/>
              </a:spcAft>
              <a:buClr>
                <a:srgbClr val="F49712"/>
              </a:buClr>
              <a:buFont typeface="Arial" pitchFamily="34" charset="0"/>
              <a:buChar char="»"/>
              <a:defRPr>
                <a:solidFill>
                  <a:srgbClr val="002C50"/>
                </a:solidFill>
                <a:latin typeface="Arial" pitchFamily="34" charset="0"/>
                <a:ea typeface="ＭＳ Ｐゴシック" pitchFamily="34" charset="-128"/>
              </a:defRPr>
            </a:lvl9pPr>
          </a:lstStyle>
          <a:p>
            <a:pPr eaLnBrk="1" hangingPunct="1">
              <a:spcBef>
                <a:spcPct val="0"/>
              </a:spcBef>
              <a:buClrTx/>
              <a:buFontTx/>
              <a:buNone/>
            </a:pPr>
            <a:endParaRPr lang="en-US" altLang="en-US" sz="1800">
              <a:solidFill>
                <a:schemeClr val="tx1"/>
              </a:solidFill>
              <a:latin typeface="Calibri" pitchFamily="34" charset="0"/>
            </a:endParaRPr>
          </a:p>
        </p:txBody>
      </p:sp>
      <p:pic>
        <p:nvPicPr>
          <p:cNvPr id="20" name="Picture 19">
            <a:extLst>
              <a:ext uri="{FF2B5EF4-FFF2-40B4-BE49-F238E27FC236}">
                <a16:creationId xmlns:a16="http://schemas.microsoft.com/office/drawing/2014/main" xmlns="" id="{4FC65D6F-ACA9-4167-877A-DBEA3B93DE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6226087" y="3950456"/>
            <a:ext cx="2822705" cy="2386464"/>
          </a:xfrm>
          <a:prstGeom prst="rect">
            <a:avLst/>
          </a:prstGeom>
        </p:spPr>
      </p:pic>
      <p:pic>
        <p:nvPicPr>
          <p:cNvPr id="2050" name="E025353D-01B4-49F5-ACC4-C604FD7C22B8" descr="image1.jpeg">
            <a:extLst>
              <a:ext uri="{FF2B5EF4-FFF2-40B4-BE49-F238E27FC236}">
                <a16:creationId xmlns:a16="http://schemas.microsoft.com/office/drawing/2014/main" xmlns="" id="{B70C7B11-09C0-48B3-AADF-C6767B7D2F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9708" y="1752674"/>
            <a:ext cx="3215311" cy="243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xmlns="" id="{EE758252-ACAA-4E18-AAC8-BC52AE21E923}"/>
              </a:ext>
            </a:extLst>
          </p:cNvPr>
          <p:cNvSpPr txBox="1"/>
          <p:nvPr/>
        </p:nvSpPr>
        <p:spPr>
          <a:xfrm>
            <a:off x="5975559" y="1716258"/>
            <a:ext cx="1948993" cy="1631216"/>
          </a:xfrm>
          <a:prstGeom prst="rect">
            <a:avLst/>
          </a:prstGeom>
          <a:noFill/>
        </p:spPr>
        <p:txBody>
          <a:bodyPr wrap="square" rtlCol="0">
            <a:spAutoFit/>
          </a:bodyPr>
          <a:lstStyle/>
          <a:p>
            <a:r>
              <a:rPr lang="en-GB" sz="2000" b="1" dirty="0">
                <a:latin typeface="+mn-lt"/>
              </a:rPr>
              <a:t>Off the track uneven surface can catch you out too.</a:t>
            </a:r>
            <a:r>
              <a:rPr lang="en-GB" sz="2000" b="1" dirty="0"/>
              <a:t> </a:t>
            </a:r>
          </a:p>
        </p:txBody>
      </p:sp>
    </p:spTree>
    <p:extLst>
      <p:ext uri="{BB962C8B-B14F-4D97-AF65-F5344CB8AC3E}">
        <p14:creationId xmlns:p14="http://schemas.microsoft.com/office/powerpoint/2010/main" val="2684712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81A806-504E-4117-8C32-0087AE2E21D4}"/>
              </a:ext>
            </a:extLst>
          </p:cNvPr>
          <p:cNvSpPr>
            <a:spLocks noGrp="1"/>
          </p:cNvSpPr>
          <p:nvPr>
            <p:ph type="title"/>
          </p:nvPr>
        </p:nvSpPr>
        <p:spPr>
          <a:xfrm>
            <a:off x="683568" y="-16181"/>
            <a:ext cx="8229600" cy="1442424"/>
          </a:xfrm>
        </p:spPr>
        <p:txBody>
          <a:bodyPr anchor="t">
            <a:normAutofit fontScale="90000"/>
          </a:bodyPr>
          <a:lstStyle/>
          <a:p>
            <a:pPr algn="r"/>
            <a:r>
              <a:rPr lang="en-GB" dirty="0"/>
              <a:t>Workforce Safety</a:t>
            </a:r>
            <a:br>
              <a:rPr lang="en-GB" dirty="0"/>
            </a:br>
            <a:r>
              <a:rPr lang="en-GB" sz="3100" dirty="0">
                <a:solidFill>
                  <a:srgbClr val="FF0000"/>
                </a:solidFill>
              </a:rPr>
              <a:t>Three operational risk incidents still under investigation.</a:t>
            </a:r>
          </a:p>
        </p:txBody>
      </p:sp>
      <p:sp>
        <p:nvSpPr>
          <p:cNvPr id="5" name="Date Placeholder 4">
            <a:extLst>
              <a:ext uri="{FF2B5EF4-FFF2-40B4-BE49-F238E27FC236}">
                <a16:creationId xmlns:a16="http://schemas.microsoft.com/office/drawing/2014/main" xmlns="" id="{6C5B2B02-0774-495E-AEFC-76C1C8DEB980}"/>
              </a:ext>
            </a:extLst>
          </p:cNvPr>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Slide Number Placeholder 5">
            <a:extLst>
              <a:ext uri="{FF2B5EF4-FFF2-40B4-BE49-F238E27FC236}">
                <a16:creationId xmlns:a16="http://schemas.microsoft.com/office/drawing/2014/main" xmlns="" id="{74CE6ACA-1ED6-4E9D-8644-72923AF245E7}"/>
              </a:ext>
            </a:extLst>
          </p:cNvPr>
          <p:cNvSpPr>
            <a:spLocks noGrp="1"/>
          </p:cNvSpPr>
          <p:nvPr>
            <p:ph type="sldNum" sz="quarter" idx="12"/>
          </p:nvPr>
        </p:nvSpPr>
        <p:spPr/>
        <p:txBody>
          <a:bodyPr/>
          <a:lstStyle/>
          <a:p>
            <a:pPr>
              <a:defRPr/>
            </a:pPr>
            <a:fld id="{6E4066BB-E1B6-4D6A-8219-D5F00293222E}" type="slidenum">
              <a:rPr lang="en-GB" altLang="en-US" smtClean="0"/>
              <a:pPr>
                <a:defRPr/>
              </a:pPr>
              <a:t>5</a:t>
            </a:fld>
            <a:endParaRPr lang="en-GB" altLang="en-US"/>
          </a:p>
        </p:txBody>
      </p:sp>
      <p:sp>
        <p:nvSpPr>
          <p:cNvPr id="15" name="Content Placeholder 14">
            <a:extLst>
              <a:ext uri="{FF2B5EF4-FFF2-40B4-BE49-F238E27FC236}">
                <a16:creationId xmlns:a16="http://schemas.microsoft.com/office/drawing/2014/main" xmlns="" id="{8772EDB2-2BB6-40D8-92B2-81898EAC1554}"/>
              </a:ext>
            </a:extLst>
          </p:cNvPr>
          <p:cNvSpPr>
            <a:spLocks noGrp="1"/>
          </p:cNvSpPr>
          <p:nvPr>
            <p:ph sz="half" idx="1"/>
          </p:nvPr>
        </p:nvSpPr>
        <p:spPr>
          <a:xfrm>
            <a:off x="107504" y="1591332"/>
            <a:ext cx="8805664" cy="4765018"/>
          </a:xfrm>
        </p:spPr>
        <p:txBody>
          <a:bodyPr>
            <a:normAutofit lnSpcReduction="10000"/>
          </a:bodyPr>
          <a:lstStyle/>
          <a:p>
            <a:pPr marL="0" indent="0">
              <a:buNone/>
            </a:pPr>
            <a:r>
              <a:rPr lang="en-GB" sz="1600" dirty="0">
                <a:latin typeface="Arial" panose="020B0604020202020204" pitchFamily="34" charset="0"/>
                <a:cs typeface="Arial" panose="020B0604020202020204" pitchFamily="34" charset="0"/>
              </a:rPr>
              <a:t>Until these events are fully investigated and a formal Safety Alert can be issued please adhere to the below instructions; </a:t>
            </a:r>
          </a:p>
          <a:p>
            <a:pPr marL="514350" indent="-514350">
              <a:buFont typeface="+mj-lt"/>
              <a:buAutoNum type="arabicPeriod"/>
            </a:pPr>
            <a:r>
              <a:rPr lang="en-GB" sz="1600" dirty="0">
                <a:latin typeface="Arial" panose="020B0604020202020204" pitchFamily="34" charset="0"/>
                <a:cs typeface="Arial" panose="020B0604020202020204" pitchFamily="34" charset="0"/>
              </a:rPr>
              <a:t>27</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August at 1102 hrs an S&amp;T COSS contacted the Signaller at Dorchester Box to take a Line Blockage on the Down Line clear of 558pt to DR193 near </a:t>
            </a:r>
            <a:r>
              <a:rPr lang="en-GB" sz="1600" dirty="0" err="1">
                <a:latin typeface="Arial" panose="020B0604020202020204" pitchFamily="34" charset="0"/>
                <a:cs typeface="Arial" panose="020B0604020202020204" pitchFamily="34" charset="0"/>
              </a:rPr>
              <a:t>Upwey</a:t>
            </a:r>
            <a:r>
              <a:rPr lang="en-GB" sz="1600" dirty="0">
                <a:latin typeface="Arial" panose="020B0604020202020204" pitchFamily="34" charset="0"/>
                <a:cs typeface="Arial" panose="020B0604020202020204" pitchFamily="34" charset="0"/>
              </a:rPr>
              <a:t>. Immediately after the Line Blockage was granted, a train approached the S&amp;T team:1W57 was already within the Line Blockage before it was given.  See Operational Notice later.</a:t>
            </a:r>
          </a:p>
          <a:p>
            <a:pPr marL="365760" lvl="1" indent="0">
              <a:buNone/>
            </a:pPr>
            <a:r>
              <a:rPr lang="en-GB" sz="1500" b="1" u="sng" dirty="0">
                <a:solidFill>
                  <a:srgbClr val="FF0000"/>
                </a:solidFill>
                <a:latin typeface="Arial" panose="020B0604020202020204" pitchFamily="34" charset="0"/>
                <a:cs typeface="Arial" panose="020B0604020202020204" pitchFamily="34" charset="0"/>
              </a:rPr>
              <a:t>Safety Critical Communication between the COSS and Signaller must be formal, clear and precise. </a:t>
            </a: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rPr>
              <a:t>28</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August at 1157 hrs, a P-way COSS attempted to take a planned Line Blockage on the Up Fast  between E87 and E91. During the conversation it became apparent the COSS was at Southampton Airport but the Line Blockage was for a section of track at Eastleigh.</a:t>
            </a:r>
          </a:p>
          <a:p>
            <a:pPr marL="365760" lvl="1" indent="0">
              <a:buNone/>
            </a:pPr>
            <a:r>
              <a:rPr lang="en-GB" sz="1500" b="1" u="sng" dirty="0">
                <a:solidFill>
                  <a:srgbClr val="FF0000"/>
                </a:solidFill>
                <a:latin typeface="Arial" panose="020B0604020202020204" pitchFamily="34" charset="0"/>
                <a:cs typeface="Arial" panose="020B0604020202020204" pitchFamily="34" charset="0"/>
              </a:rPr>
              <a:t>COSS’s to check they are in the right location for the Line Blockage they are taking. </a:t>
            </a: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r>
              <a:rPr lang="en-GB" sz="1600" dirty="0">
                <a:latin typeface="Arial" panose="020B0604020202020204" pitchFamily="34" charset="0"/>
                <a:cs typeface="Arial" panose="020B0604020202020204" pitchFamily="34" charset="0"/>
              </a:rPr>
              <a:t>On 15</a:t>
            </a:r>
            <a:r>
              <a:rPr lang="en-GB" sz="1600" baseline="30000" dirty="0">
                <a:latin typeface="Arial" panose="020B0604020202020204" pitchFamily="34" charset="0"/>
                <a:cs typeface="Arial" panose="020B0604020202020204" pitchFamily="34" charset="0"/>
              </a:rPr>
              <a:t>th</a:t>
            </a:r>
            <a:r>
              <a:rPr lang="en-GB" sz="1600" dirty="0">
                <a:latin typeface="Arial" panose="020B0604020202020204" pitchFamily="34" charset="0"/>
                <a:cs typeface="Arial" panose="020B0604020202020204" pitchFamily="34" charset="0"/>
              </a:rPr>
              <a:t> September at 0930 hrs a Near Miss occurred on the Up Windsor line at 0m 56 </a:t>
            </a:r>
            <a:r>
              <a:rPr lang="en-GB" sz="1600" dirty="0" err="1">
                <a:latin typeface="Arial" panose="020B0604020202020204" pitchFamily="34" charset="0"/>
                <a:cs typeface="Arial" panose="020B0604020202020204" pitchFamily="34" charset="0"/>
              </a:rPr>
              <a:t>ch.</a:t>
            </a:r>
            <a:r>
              <a:rPr lang="en-GB" sz="1600" dirty="0">
                <a:latin typeface="Arial" panose="020B0604020202020204" pitchFamily="34" charset="0"/>
                <a:cs typeface="Arial" panose="020B0604020202020204" pitchFamily="34" charset="0"/>
              </a:rPr>
              <a:t>  The P-way staff were working using the unassisted Lookout warning system. </a:t>
            </a:r>
          </a:p>
          <a:p>
            <a:pPr marL="365760" lvl="1" indent="0">
              <a:buNone/>
            </a:pPr>
            <a:r>
              <a:rPr lang="en-GB" sz="1500" b="1" u="sng" dirty="0">
                <a:solidFill>
                  <a:srgbClr val="FF0000"/>
                </a:solidFill>
                <a:latin typeface="Arial" panose="020B0604020202020204" pitchFamily="34" charset="0"/>
                <a:cs typeface="Arial" panose="020B0604020202020204" pitchFamily="34" charset="0"/>
              </a:rPr>
              <a:t>COSS’s must check the Lookout arrangements are formalised, sufficient sighting distance can be achieved and test the system before putting the staff to work..</a:t>
            </a: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pPr marL="514350" indent="-514350">
              <a:buFont typeface="+mj-lt"/>
              <a:buAutoNum type="arabicPeriod"/>
            </a:pPr>
            <a:endParaRPr lang="en-GB" sz="1600" dirty="0">
              <a:latin typeface="Arial" panose="020B0604020202020204" pitchFamily="34" charset="0"/>
              <a:cs typeface="Arial" panose="020B0604020202020204" pitchFamily="34" charset="0"/>
            </a:endParaRPr>
          </a:p>
          <a:p>
            <a:endParaRPr lang="en-GB" dirty="0"/>
          </a:p>
          <a:p>
            <a:endParaRPr lang="en-GB" dirty="0"/>
          </a:p>
        </p:txBody>
      </p:sp>
    </p:spTree>
    <p:extLst>
      <p:ext uri="{BB962C8B-B14F-4D97-AF65-F5344CB8AC3E}">
        <p14:creationId xmlns:p14="http://schemas.microsoft.com/office/powerpoint/2010/main" val="2781122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75" y="260648"/>
            <a:ext cx="8229600" cy="1143000"/>
          </a:xfrm>
        </p:spPr>
        <p:txBody>
          <a:bodyPr>
            <a:noAutofit/>
          </a:bodyPr>
          <a:lstStyle/>
          <a:p>
            <a:pPr algn="r"/>
            <a:r>
              <a:rPr lang="en-GB" sz="5400" i="0" dirty="0"/>
              <a:t/>
            </a:r>
            <a:br>
              <a:rPr lang="en-GB" sz="5400" i="0" dirty="0"/>
            </a:br>
            <a:r>
              <a:rPr lang="en-GB" sz="5400" i="0" dirty="0"/>
              <a:t>Workforce Safety</a:t>
            </a:r>
            <a:br>
              <a:rPr lang="en-GB" sz="5400" i="0" dirty="0"/>
            </a:br>
            <a:r>
              <a:rPr lang="en-GB" sz="2800" i="0" dirty="0"/>
              <a:t> </a:t>
            </a:r>
            <a:r>
              <a:rPr lang="en-GB" sz="2800" i="0" dirty="0">
                <a:solidFill>
                  <a:srgbClr val="FF0000"/>
                </a:solidFill>
              </a:rPr>
              <a:t>Staff Winter Preparedness</a:t>
            </a:r>
          </a:p>
        </p:txBody>
      </p:sp>
      <p:sp>
        <p:nvSpPr>
          <p:cNvPr id="6" name="Slide Number Placeholder 5"/>
          <p:cNvSpPr>
            <a:spLocks noGrp="1"/>
          </p:cNvSpPr>
          <p:nvPr>
            <p:ph type="sldNum" sz="quarter" idx="12"/>
          </p:nvPr>
        </p:nvSpPr>
        <p:spPr/>
        <p:txBody>
          <a:bodyPr/>
          <a:lstStyle/>
          <a:p>
            <a:pPr>
              <a:defRPr/>
            </a:pPr>
            <a:fld id="{CD494ACB-FD81-436E-AF07-CE2BDF1368FB}" type="slidenum">
              <a:rPr lang="en-GB" altLang="en-US" smtClean="0"/>
              <a:pPr>
                <a:defRPr/>
              </a:pPr>
              <a:t>6</a:t>
            </a:fld>
            <a:endParaRPr lang="en-GB" altLang="en-US"/>
          </a:p>
        </p:txBody>
      </p:sp>
      <p:sp>
        <p:nvSpPr>
          <p:cNvPr id="17" name="Content Placeholder 2"/>
          <p:cNvSpPr txBox="1">
            <a:spLocks/>
          </p:cNvSpPr>
          <p:nvPr/>
        </p:nvSpPr>
        <p:spPr>
          <a:xfrm>
            <a:off x="460375" y="1340768"/>
            <a:ext cx="8136903" cy="4968552"/>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fontAlgn="auto">
              <a:spcAft>
                <a:spcPts val="0"/>
              </a:spcAft>
              <a:buNone/>
            </a:pPr>
            <a:r>
              <a:rPr lang="en-GB" sz="3200" u="sng" dirty="0">
                <a:solidFill>
                  <a:srgbClr val="ECB314"/>
                </a:solidFill>
              </a:rPr>
              <a:t>Are you prepared – personal kit check.  </a:t>
            </a:r>
          </a:p>
          <a:p>
            <a:pPr marL="514350" indent="-514350" fontAlgn="auto">
              <a:spcAft>
                <a:spcPts val="0"/>
              </a:spcAft>
              <a:buFont typeface="+mj-lt"/>
              <a:buAutoNum type="arabicPeriod"/>
            </a:pPr>
            <a:r>
              <a:rPr lang="en-GB" sz="2800" u="sng" dirty="0">
                <a:solidFill>
                  <a:srgbClr val="054B6B"/>
                </a:solidFill>
              </a:rPr>
              <a:t>Sufficient good condition PPE </a:t>
            </a:r>
            <a:r>
              <a:rPr lang="en-GB" sz="2800" dirty="0">
                <a:solidFill>
                  <a:srgbClr val="054B6B"/>
                </a:solidFill>
              </a:rPr>
              <a:t>-</a:t>
            </a:r>
            <a:r>
              <a:rPr lang="en-GB" sz="2400" dirty="0">
                <a:solidFill>
                  <a:srgbClr val="054B6B"/>
                </a:solidFill>
              </a:rPr>
              <a:t>Enough layers? Thermal underlayers,  Waterproof/Clean Hi-Viz external layer </a:t>
            </a:r>
          </a:p>
          <a:p>
            <a:pPr marL="514350" indent="-514350" fontAlgn="auto">
              <a:spcAft>
                <a:spcPts val="0"/>
              </a:spcAft>
              <a:buFont typeface="+mj-lt"/>
              <a:buAutoNum type="arabicPeriod"/>
            </a:pPr>
            <a:r>
              <a:rPr lang="en-GB" sz="2800" u="sng" dirty="0">
                <a:solidFill>
                  <a:srgbClr val="054B6B"/>
                </a:solidFill>
              </a:rPr>
              <a:t>Safety Boots </a:t>
            </a:r>
            <a:r>
              <a:rPr lang="en-GB" sz="2800" dirty="0">
                <a:solidFill>
                  <a:srgbClr val="054B6B"/>
                </a:solidFill>
              </a:rPr>
              <a:t>– Correct for activity? **</a:t>
            </a:r>
            <a:r>
              <a:rPr lang="en-GB" sz="2400" dirty="0">
                <a:solidFill>
                  <a:srgbClr val="054B6B"/>
                </a:solidFill>
              </a:rPr>
              <a:t>Good condition/no leaks/plenty of grip/ </a:t>
            </a:r>
            <a:r>
              <a:rPr lang="en-GB" dirty="0">
                <a:solidFill>
                  <a:srgbClr val="054B6B"/>
                </a:solidFill>
              </a:rPr>
              <a:t>good </a:t>
            </a:r>
            <a:r>
              <a:rPr lang="en-GB" sz="2400" dirty="0">
                <a:solidFill>
                  <a:srgbClr val="054B6B"/>
                </a:solidFill>
              </a:rPr>
              <a:t>laces.</a:t>
            </a:r>
          </a:p>
          <a:p>
            <a:pPr marL="514350" indent="-514350" fontAlgn="auto">
              <a:spcAft>
                <a:spcPts val="0"/>
              </a:spcAft>
              <a:buFont typeface="+mj-lt"/>
              <a:buAutoNum type="arabicPeriod"/>
            </a:pPr>
            <a:r>
              <a:rPr lang="en-GB" sz="2800" u="sng" dirty="0">
                <a:solidFill>
                  <a:srgbClr val="054B6B"/>
                </a:solidFill>
              </a:rPr>
              <a:t>Personal Headlamp and Site Lighting </a:t>
            </a:r>
            <a:r>
              <a:rPr lang="en-GB" sz="2800" dirty="0">
                <a:solidFill>
                  <a:srgbClr val="054B6B"/>
                </a:solidFill>
              </a:rPr>
              <a:t>– </a:t>
            </a:r>
            <a:r>
              <a:rPr lang="en-GB" dirty="0">
                <a:solidFill>
                  <a:srgbClr val="054B6B"/>
                </a:solidFill>
              </a:rPr>
              <a:t>new bulbs &amp; batteries</a:t>
            </a:r>
          </a:p>
          <a:p>
            <a:pPr marL="514350" indent="-514350" fontAlgn="auto">
              <a:spcAft>
                <a:spcPts val="0"/>
              </a:spcAft>
              <a:buFont typeface="+mj-lt"/>
              <a:buAutoNum type="arabicPeriod"/>
            </a:pPr>
            <a:r>
              <a:rPr lang="en-GB" sz="2800" u="sng" dirty="0">
                <a:solidFill>
                  <a:srgbClr val="054B6B"/>
                </a:solidFill>
              </a:rPr>
              <a:t>Gloves </a:t>
            </a:r>
            <a:r>
              <a:rPr lang="en-GB" dirty="0">
                <a:solidFill>
                  <a:srgbClr val="054B6B"/>
                </a:solidFill>
              </a:rPr>
              <a:t>– warm &amp; waterproof, fit for purpose.</a:t>
            </a:r>
          </a:p>
          <a:p>
            <a:pPr marL="514350" indent="-514350" fontAlgn="auto">
              <a:spcAft>
                <a:spcPts val="0"/>
              </a:spcAft>
              <a:buFont typeface="+mj-lt"/>
              <a:buAutoNum type="arabicPeriod"/>
            </a:pPr>
            <a:r>
              <a:rPr lang="en-GB" sz="2800" u="sng" dirty="0">
                <a:solidFill>
                  <a:srgbClr val="054B6B"/>
                </a:solidFill>
              </a:rPr>
              <a:t>Task Related PPE </a:t>
            </a:r>
            <a:r>
              <a:rPr lang="en-GB" dirty="0">
                <a:solidFill>
                  <a:srgbClr val="054B6B"/>
                </a:solidFill>
              </a:rPr>
              <a:t>– do you know what it is? see the TRCS and order to replace worn equipment.</a:t>
            </a:r>
          </a:p>
          <a:p>
            <a:pPr marL="0" indent="0" fontAlgn="auto">
              <a:spcAft>
                <a:spcPts val="0"/>
              </a:spcAft>
              <a:buNone/>
            </a:pPr>
            <a:endParaRPr lang="en-GB" sz="1000" dirty="0">
              <a:solidFill>
                <a:srgbClr val="054B6B"/>
              </a:solidFill>
            </a:endParaRPr>
          </a:p>
          <a:p>
            <a:pPr marL="0" indent="0" fontAlgn="auto">
              <a:spcAft>
                <a:spcPts val="0"/>
              </a:spcAft>
              <a:buNone/>
            </a:pPr>
            <a:r>
              <a:rPr lang="en-GB" sz="2000" i="1" dirty="0">
                <a:solidFill>
                  <a:srgbClr val="ECB314"/>
                </a:solidFill>
              </a:rPr>
              <a:t>The PPE catalogue is ‘on line’ and should be available in the depot.</a:t>
            </a:r>
          </a:p>
          <a:p>
            <a:pPr marL="0" indent="0" fontAlgn="auto">
              <a:spcAft>
                <a:spcPts val="0"/>
              </a:spcAft>
              <a:buNone/>
            </a:pPr>
            <a:endParaRPr lang="en-GB" sz="1800" i="1" dirty="0">
              <a:solidFill>
                <a:srgbClr val="FF0000"/>
              </a:solidFill>
            </a:endParaRPr>
          </a:p>
          <a:p>
            <a:pPr marL="0" indent="0" fontAlgn="auto">
              <a:spcAft>
                <a:spcPts val="0"/>
              </a:spcAft>
              <a:buNone/>
            </a:pPr>
            <a:endParaRPr lang="en-GB" sz="2000" u="sng" dirty="0">
              <a:solidFill>
                <a:srgbClr val="054B6B"/>
              </a:solidFill>
            </a:endParaRPr>
          </a:p>
          <a:p>
            <a:pPr marL="0" indent="0" fontAlgn="auto">
              <a:spcAft>
                <a:spcPts val="0"/>
              </a:spcAft>
              <a:buNone/>
            </a:pPr>
            <a:endParaRPr lang="en-GB" sz="2000" u="sng" dirty="0">
              <a:solidFill>
                <a:srgbClr val="054B6B"/>
              </a:solidFill>
            </a:endParaRPr>
          </a:p>
          <a:p>
            <a:pPr fontAlgn="auto">
              <a:spcAft>
                <a:spcPts val="0"/>
              </a:spcAft>
            </a:pPr>
            <a:endParaRPr lang="en-GB" sz="2000" dirty="0">
              <a:solidFill>
                <a:srgbClr val="054B6B"/>
              </a:solidFill>
            </a:endParaRPr>
          </a:p>
          <a:p>
            <a:pPr fontAlgn="auto">
              <a:spcAft>
                <a:spcPts val="0"/>
              </a:spcAft>
            </a:pPr>
            <a:endParaRPr lang="en-GB" sz="2000" dirty="0">
              <a:solidFill>
                <a:srgbClr val="054B6B"/>
              </a:solidFill>
            </a:endParaRPr>
          </a:p>
          <a:p>
            <a:pPr fontAlgn="auto">
              <a:spcAft>
                <a:spcPts val="0"/>
              </a:spcAft>
            </a:pPr>
            <a:endParaRPr lang="en-GB" sz="2000" dirty="0">
              <a:solidFill>
                <a:srgbClr val="054B6B"/>
              </a:solidFill>
            </a:endParaRPr>
          </a:p>
          <a:p>
            <a:pPr marL="0" indent="0" fontAlgn="auto">
              <a:spcAft>
                <a:spcPts val="0"/>
              </a:spcAft>
              <a:buNone/>
            </a:pPr>
            <a:endParaRPr lang="en-GB" sz="2000" dirty="0">
              <a:solidFill>
                <a:srgbClr val="054B6B"/>
              </a:solidFill>
            </a:endParaRPr>
          </a:p>
          <a:p>
            <a:pPr marL="0" indent="0" fontAlgn="auto">
              <a:spcAft>
                <a:spcPts val="0"/>
              </a:spcAft>
              <a:buNone/>
            </a:pPr>
            <a:r>
              <a:rPr lang="en-GB" sz="2000" dirty="0">
                <a:solidFill>
                  <a:srgbClr val="054B6B"/>
                </a:solidFill>
              </a:rPr>
              <a:t> </a:t>
            </a:r>
          </a:p>
        </p:txBody>
      </p:sp>
      <p:sp>
        <p:nvSpPr>
          <p:cNvPr id="3" name="AutoShape 2" descr="Image result for hooliga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293242"/>
            <a:ext cx="1071562" cy="1071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48392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C0517C-848D-41FF-9D6F-53F0D8A01D7D}"/>
              </a:ext>
            </a:extLst>
          </p:cNvPr>
          <p:cNvSpPr>
            <a:spLocks noGrp="1"/>
          </p:cNvSpPr>
          <p:nvPr>
            <p:ph type="title"/>
          </p:nvPr>
        </p:nvSpPr>
        <p:spPr>
          <a:xfrm>
            <a:off x="677908" y="73761"/>
            <a:ext cx="8229600" cy="1143000"/>
          </a:xfrm>
        </p:spPr>
        <p:txBody>
          <a:bodyPr>
            <a:normAutofit fontScale="90000"/>
          </a:bodyPr>
          <a:lstStyle/>
          <a:p>
            <a:pPr algn="r"/>
            <a:r>
              <a:rPr lang="en-GB" dirty="0"/>
              <a:t>Safety Helmet</a:t>
            </a:r>
            <a:br>
              <a:rPr lang="en-GB" dirty="0"/>
            </a:br>
            <a:r>
              <a:rPr lang="en-GB" sz="3100" dirty="0">
                <a:solidFill>
                  <a:srgbClr val="FF0000"/>
                </a:solidFill>
              </a:rPr>
              <a:t>Comfortable with a better chin strap</a:t>
            </a:r>
            <a:endParaRPr lang="en-GB" dirty="0">
              <a:solidFill>
                <a:srgbClr val="FF0000"/>
              </a:solidFill>
            </a:endParaRPr>
          </a:p>
        </p:txBody>
      </p:sp>
      <p:sp>
        <p:nvSpPr>
          <p:cNvPr id="4" name="Content Placeholder 3">
            <a:extLst>
              <a:ext uri="{FF2B5EF4-FFF2-40B4-BE49-F238E27FC236}">
                <a16:creationId xmlns:a16="http://schemas.microsoft.com/office/drawing/2014/main" xmlns="" id="{D4850CEF-EAC2-4603-A1E3-D6FDD37739B4}"/>
              </a:ext>
            </a:extLst>
          </p:cNvPr>
          <p:cNvSpPr>
            <a:spLocks noGrp="1"/>
          </p:cNvSpPr>
          <p:nvPr>
            <p:ph sz="half" idx="2"/>
          </p:nvPr>
        </p:nvSpPr>
        <p:spPr>
          <a:xfrm>
            <a:off x="1086950" y="1481338"/>
            <a:ext cx="7411517" cy="792088"/>
          </a:xfrm>
        </p:spPr>
        <p:txBody>
          <a:bodyPr>
            <a:normAutofit fontScale="92500" lnSpcReduction="10000"/>
          </a:bodyPr>
          <a:lstStyle/>
          <a:p>
            <a:pPr marL="0" indent="0" algn="ctr">
              <a:buNone/>
            </a:pPr>
            <a:r>
              <a:rPr lang="en-GB" sz="1800" dirty="0"/>
              <a:t>New hard hat available on the system, designed for staff working at height or activities where the standard chin strap isn’t suitable, helmet also fits with the Winter head cover</a:t>
            </a:r>
            <a:r>
              <a:rPr lang="en-GB" sz="1400" dirty="0"/>
              <a:t>.</a:t>
            </a:r>
          </a:p>
        </p:txBody>
      </p:sp>
      <p:sp>
        <p:nvSpPr>
          <p:cNvPr id="5" name="Date Placeholder 4">
            <a:extLst>
              <a:ext uri="{FF2B5EF4-FFF2-40B4-BE49-F238E27FC236}">
                <a16:creationId xmlns:a16="http://schemas.microsoft.com/office/drawing/2014/main" xmlns="" id="{2AF5744A-E7C0-422A-B1FF-A42163AF8B26}"/>
              </a:ext>
            </a:extLst>
          </p:cNvPr>
          <p:cNvSpPr>
            <a:spLocks noGrp="1"/>
          </p:cNvSpPr>
          <p:nvPr>
            <p:ph type="dt" sz="half" idx="10"/>
          </p:nvPr>
        </p:nvSpPr>
        <p:spPr/>
        <p:txBody>
          <a:bodyPr/>
          <a:lstStyle/>
          <a:p>
            <a:pPr>
              <a:defRPr/>
            </a:pPr>
            <a:fld id="{6A90D1EC-622F-4A7F-A9A8-1DD8FE056E69}" type="datetime5">
              <a:rPr lang="en-GB" altLang="en-US" smtClean="0"/>
              <a:t>19-Sep-18</a:t>
            </a:fld>
            <a:endParaRPr lang="en-GB" altLang="en-US"/>
          </a:p>
        </p:txBody>
      </p:sp>
      <p:sp>
        <p:nvSpPr>
          <p:cNvPr id="6" name="Slide Number Placeholder 5">
            <a:extLst>
              <a:ext uri="{FF2B5EF4-FFF2-40B4-BE49-F238E27FC236}">
                <a16:creationId xmlns:a16="http://schemas.microsoft.com/office/drawing/2014/main" xmlns="" id="{AD44A865-72A9-44EC-A928-D46114DC2CC2}"/>
              </a:ext>
            </a:extLst>
          </p:cNvPr>
          <p:cNvSpPr>
            <a:spLocks noGrp="1"/>
          </p:cNvSpPr>
          <p:nvPr>
            <p:ph type="sldNum" sz="quarter" idx="12"/>
          </p:nvPr>
        </p:nvSpPr>
        <p:spPr/>
        <p:txBody>
          <a:bodyPr/>
          <a:lstStyle/>
          <a:p>
            <a:pPr>
              <a:defRPr/>
            </a:pPr>
            <a:fld id="{6E4066BB-E1B6-4D6A-8219-D5F00293222E}" type="slidenum">
              <a:rPr lang="en-GB" altLang="en-US" smtClean="0"/>
              <a:pPr>
                <a:defRPr/>
              </a:pPr>
              <a:t>7</a:t>
            </a:fld>
            <a:endParaRPr lang="en-GB" altLang="en-US"/>
          </a:p>
        </p:txBody>
      </p:sp>
      <p:pic>
        <p:nvPicPr>
          <p:cNvPr id="7" name="Picture 1" descr="image001">
            <a:extLst>
              <a:ext uri="{FF2B5EF4-FFF2-40B4-BE49-F238E27FC236}">
                <a16:creationId xmlns:a16="http://schemas.microsoft.com/office/drawing/2014/main" xmlns="" id="{4F51300C-4B27-4737-B37D-2B3353DBD7E9}"/>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10307" y="2241605"/>
            <a:ext cx="7195493" cy="429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933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16632"/>
            <a:ext cx="8229600" cy="1143000"/>
          </a:xfrm>
        </p:spPr>
        <p:txBody>
          <a:bodyPr anchor="t">
            <a:normAutofit fontScale="90000"/>
          </a:bodyPr>
          <a:lstStyle/>
          <a:p>
            <a:pPr algn="r"/>
            <a:r>
              <a:rPr lang="en-GB" dirty="0"/>
              <a:t>Safe Work Packs</a:t>
            </a:r>
            <a:br>
              <a:rPr lang="en-GB" dirty="0"/>
            </a:br>
            <a:r>
              <a:rPr lang="en-GB" sz="2800" b="1" dirty="0">
                <a:solidFill>
                  <a:srgbClr val="FF0000"/>
                </a:solidFill>
              </a:rPr>
              <a:t>Authority numbers for SWPs</a:t>
            </a:r>
            <a:endParaRPr lang="en-GB" b="1" dirty="0"/>
          </a:p>
        </p:txBody>
      </p:sp>
      <p:sp>
        <p:nvSpPr>
          <p:cNvPr id="3" name="Content Placeholder 2"/>
          <p:cNvSpPr>
            <a:spLocks noGrp="1"/>
          </p:cNvSpPr>
          <p:nvPr>
            <p:ph sz="half" idx="1"/>
          </p:nvPr>
        </p:nvSpPr>
        <p:spPr>
          <a:xfrm>
            <a:off x="467544" y="1268760"/>
            <a:ext cx="8075240" cy="4824536"/>
          </a:xfrm>
        </p:spPr>
        <p:txBody>
          <a:bodyPr>
            <a:normAutofit fontScale="40000" lnSpcReduction="20000"/>
          </a:bodyPr>
          <a:lstStyle/>
          <a:p>
            <a:r>
              <a:rPr lang="en-GB" sz="7000" dirty="0">
                <a:solidFill>
                  <a:srgbClr val="0070C0"/>
                </a:solidFill>
              </a:rPr>
              <a:t>What is the purpose of an Authority Number?</a:t>
            </a:r>
          </a:p>
          <a:p>
            <a:pPr lvl="1"/>
            <a:r>
              <a:rPr lang="en-GB" sz="4000" dirty="0"/>
              <a:t>To confirm a Responsible Manager understands and agrees </a:t>
            </a:r>
            <a:r>
              <a:rPr lang="en-GB" sz="4000" u="sng" dirty="0"/>
              <a:t>change to the SWP</a:t>
            </a:r>
            <a:r>
              <a:rPr lang="en-GB" sz="4000" dirty="0"/>
              <a:t>, </a:t>
            </a:r>
          </a:p>
          <a:p>
            <a:pPr lvl="1"/>
            <a:r>
              <a:rPr lang="en-GB" sz="4000" dirty="0"/>
              <a:t>A conversation between PIC and RM is necessary before an Authority Number can be given.</a:t>
            </a:r>
          </a:p>
          <a:p>
            <a:r>
              <a:rPr lang="en-GB" sz="5000" dirty="0">
                <a:solidFill>
                  <a:srgbClr val="0070C0"/>
                </a:solidFill>
              </a:rPr>
              <a:t>These are the only circumstances when a Responsible Manager can issue an Authority Number for a SWP, this is </a:t>
            </a:r>
            <a:r>
              <a:rPr lang="en-GB" sz="5000" u="sng" dirty="0">
                <a:solidFill>
                  <a:srgbClr val="0070C0"/>
                </a:solidFill>
              </a:rPr>
              <a:t>only after it has been verified by the PIC and authorised by an RM </a:t>
            </a:r>
            <a:r>
              <a:rPr lang="en-GB" sz="5000" dirty="0">
                <a:solidFill>
                  <a:srgbClr val="0070C0"/>
                </a:solidFill>
              </a:rPr>
              <a:t>;</a:t>
            </a:r>
          </a:p>
          <a:p>
            <a:pPr lvl="1">
              <a:buFont typeface="Wingdings" panose="05000000000000000000" pitchFamily="2" charset="2"/>
              <a:buChar char="Ø"/>
            </a:pPr>
            <a:r>
              <a:rPr lang="en-GB" sz="4500" dirty="0"/>
              <a:t>There is requirement to move </a:t>
            </a:r>
            <a:r>
              <a:rPr lang="en-GB" sz="4500" u="sng" dirty="0"/>
              <a:t>down the Hierarchy </a:t>
            </a:r>
            <a:r>
              <a:rPr lang="en-GB" sz="4500" dirty="0"/>
              <a:t>of Operational Control,</a:t>
            </a:r>
          </a:p>
          <a:p>
            <a:pPr lvl="1">
              <a:buFont typeface="Wingdings" panose="05000000000000000000" pitchFamily="2" charset="2"/>
              <a:buChar char="Ø"/>
            </a:pPr>
            <a:r>
              <a:rPr lang="en-GB" sz="4500" dirty="0"/>
              <a:t>A </a:t>
            </a:r>
            <a:r>
              <a:rPr lang="en-GB" sz="4500" u="sng" dirty="0"/>
              <a:t>significant change</a:t>
            </a:r>
            <a:r>
              <a:rPr lang="en-GB" sz="4500" dirty="0"/>
              <a:t> to work content and/or risk controls is required,</a:t>
            </a:r>
          </a:p>
          <a:p>
            <a:pPr lvl="1">
              <a:buFont typeface="Wingdings" panose="05000000000000000000" pitchFamily="2" charset="2"/>
              <a:buChar char="Ø"/>
            </a:pPr>
            <a:r>
              <a:rPr lang="en-GB" sz="4500" dirty="0"/>
              <a:t>Changes to planned details are </a:t>
            </a:r>
            <a:r>
              <a:rPr lang="en-GB" sz="4500" u="sng" dirty="0"/>
              <a:t>not supported by information </a:t>
            </a:r>
            <a:r>
              <a:rPr lang="en-GB" sz="4500" dirty="0"/>
              <a:t>in the SWP,</a:t>
            </a:r>
          </a:p>
          <a:p>
            <a:pPr lvl="1">
              <a:buFont typeface="Wingdings" panose="05000000000000000000" pitchFamily="2" charset="2"/>
              <a:buChar char="Ø"/>
            </a:pPr>
            <a:r>
              <a:rPr lang="en-GB" sz="4500" dirty="0"/>
              <a:t>Site of work </a:t>
            </a:r>
            <a:r>
              <a:rPr lang="en-GB" sz="4500" u="sng" dirty="0"/>
              <a:t>limits need extending </a:t>
            </a:r>
            <a:r>
              <a:rPr lang="en-GB" sz="4500" dirty="0"/>
              <a:t>to cover additional work,</a:t>
            </a:r>
          </a:p>
          <a:p>
            <a:pPr lvl="1">
              <a:buFont typeface="Wingdings" panose="05000000000000000000" pitchFamily="2" charset="2"/>
              <a:buChar char="Ø"/>
            </a:pPr>
            <a:r>
              <a:rPr lang="en-GB" sz="4500" u="sng" dirty="0"/>
              <a:t>Unforeseen absence of the named PIC </a:t>
            </a:r>
            <a:r>
              <a:rPr lang="en-GB" sz="4500" dirty="0"/>
              <a:t>has meant that another PIC has to be nominated for the work by the RM in the previous 24 hrs. </a:t>
            </a:r>
          </a:p>
          <a:p>
            <a:pPr lvl="1"/>
            <a:endParaRPr lang="en-GB" dirty="0"/>
          </a:p>
          <a:p>
            <a:pPr lvl="1"/>
            <a:endParaRPr lang="en-GB" dirty="0"/>
          </a:p>
          <a:p>
            <a:endParaRPr lang="en-GB" dirty="0"/>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A90D1EC-622F-4A7F-A9A8-1DD8FE056E69}"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19-Sep-18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066BB-E1B6-4D6A-8219-D5F00293222E}"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4" name="Speech Bubble: Rectangle 3">
            <a:extLst>
              <a:ext uri="{FF2B5EF4-FFF2-40B4-BE49-F238E27FC236}">
                <a16:creationId xmlns:a16="http://schemas.microsoft.com/office/drawing/2014/main" xmlns="" id="{DAD4D385-1AE1-4073-8545-970D4BC4EA76}"/>
              </a:ext>
            </a:extLst>
          </p:cNvPr>
          <p:cNvSpPr/>
          <p:nvPr/>
        </p:nvSpPr>
        <p:spPr>
          <a:xfrm>
            <a:off x="745232" y="4998627"/>
            <a:ext cx="7931224" cy="1368152"/>
          </a:xfrm>
          <a:prstGeom prst="wedgeRectCallou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There is an Authority Number Record form to generate and record Authority Numbers on ‘Wessex </a:t>
            </a:r>
            <a:r>
              <a:rPr lang="en-GB" sz="2000" dirty="0" smtClean="0"/>
              <a:t>App Forms</a:t>
            </a:r>
            <a:r>
              <a:rPr lang="en-GB" sz="2000" dirty="0"/>
              <a:t>’.  </a:t>
            </a:r>
          </a:p>
          <a:p>
            <a:pPr algn="ctr"/>
            <a:r>
              <a:rPr lang="en-GB" sz="2000" u="sng" dirty="0"/>
              <a:t>Use of this is mandated from 1st November 2018 for ALL Authority Numbers.</a:t>
            </a:r>
          </a:p>
        </p:txBody>
      </p:sp>
    </p:spTree>
    <p:extLst>
      <p:ext uri="{BB962C8B-B14F-4D97-AF65-F5344CB8AC3E}">
        <p14:creationId xmlns:p14="http://schemas.microsoft.com/office/powerpoint/2010/main" val="1956678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chor="t">
            <a:normAutofit fontScale="90000"/>
          </a:bodyPr>
          <a:lstStyle/>
          <a:p>
            <a:pPr algn="r"/>
            <a:r>
              <a:rPr lang="en-GB" sz="4900" dirty="0"/>
              <a:t>Operational Protection Systems</a:t>
            </a:r>
            <a:r>
              <a:rPr lang="en-GB" dirty="0"/>
              <a:t/>
            </a:r>
            <a:br>
              <a:rPr lang="en-GB" dirty="0"/>
            </a:br>
            <a:r>
              <a:rPr lang="en-GB" sz="3100" dirty="0">
                <a:solidFill>
                  <a:srgbClr val="FF0000"/>
                </a:solidFill>
              </a:rPr>
              <a:t>Use of site wardens: separated system.</a:t>
            </a:r>
            <a:endParaRPr lang="en-GB" dirty="0">
              <a:solidFill>
                <a:srgbClr val="FF0000"/>
              </a:solidFill>
            </a:endParaRP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fld id="{6A90D1EC-622F-4A7F-A9A8-1DD8FE056E69}" type="datetime5">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19-Sep-18</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E4066BB-E1B6-4D6A-8219-D5F00293222E}" type="slidenum">
              <a:rPr kumimoji="0" lang="en-GB" altLang="en-US" sz="1200" b="0" i="0" u="none" strike="noStrike" kern="1200" cap="none" spc="0" normalizeH="0" baseline="0" noProof="0" smtClean="0">
                <a:ln>
                  <a:noFill/>
                </a:ln>
                <a:solidFill>
                  <a:srgbClr val="1F2123">
                    <a:shade val="90000"/>
                  </a:srgbClr>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altLang="en-US" sz="1200" b="0" i="0" u="none" strike="noStrike" kern="1200" cap="none" spc="0" normalizeH="0" baseline="0" noProof="0">
              <a:ln>
                <a:noFill/>
              </a:ln>
              <a:solidFill>
                <a:srgbClr val="1F2123">
                  <a:shade val="90000"/>
                </a:srgbClr>
              </a:solidFill>
              <a:effectLst/>
              <a:uLnTx/>
              <a:uFillTx/>
              <a:latin typeface="Arial" charset="0"/>
              <a:ea typeface="+mn-ea"/>
              <a:cs typeface="+mn-cs"/>
            </a:endParaRPr>
          </a:p>
        </p:txBody>
      </p:sp>
      <p:pic>
        <p:nvPicPr>
          <p:cNvPr id="7" name="Picture 6">
            <a:extLst>
              <a:ext uri="{FF2B5EF4-FFF2-40B4-BE49-F238E27FC236}">
                <a16:creationId xmlns:a16="http://schemas.microsoft.com/office/drawing/2014/main" xmlns="" id="{0BA5F5BA-2493-419B-965D-20B4AC8893B6}"/>
              </a:ext>
            </a:extLst>
          </p:cNvPr>
          <p:cNvPicPr>
            <a:picLocks noChangeAspect="1"/>
          </p:cNvPicPr>
          <p:nvPr/>
        </p:nvPicPr>
        <p:blipFill>
          <a:blip r:embed="rId2"/>
          <a:stretch>
            <a:fillRect/>
          </a:stretch>
        </p:blipFill>
        <p:spPr>
          <a:xfrm>
            <a:off x="1979712" y="3038283"/>
            <a:ext cx="5729064" cy="3405516"/>
          </a:xfrm>
          <a:prstGeom prst="rect">
            <a:avLst/>
          </a:prstGeom>
        </p:spPr>
      </p:pic>
      <p:sp>
        <p:nvSpPr>
          <p:cNvPr id="8" name="Rectangle 7">
            <a:extLst>
              <a:ext uri="{FF2B5EF4-FFF2-40B4-BE49-F238E27FC236}">
                <a16:creationId xmlns:a16="http://schemas.microsoft.com/office/drawing/2014/main" xmlns="" id="{E0CD1999-0C16-4D6B-AA74-E155B7B96DA1}"/>
              </a:ext>
            </a:extLst>
          </p:cNvPr>
          <p:cNvSpPr/>
          <p:nvPr/>
        </p:nvSpPr>
        <p:spPr>
          <a:xfrm>
            <a:off x="521536" y="1433537"/>
            <a:ext cx="8229600" cy="144655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1" i="1" u="none" strike="noStrike" kern="1200" cap="none" spc="0" normalizeH="0" baseline="0" noProof="0" dirty="0">
                <a:ln>
                  <a:noFill/>
                </a:ln>
                <a:solidFill>
                  <a:srgbClr val="0070C0"/>
                </a:solidFill>
                <a:effectLst/>
                <a:uLnTx/>
                <a:uFillTx/>
                <a:latin typeface="+mn-lt"/>
                <a:ea typeface="+mn-ea"/>
                <a:cs typeface="+mn-cs"/>
              </a:rPr>
              <a:t>Safe System of Work using Site Warden Warning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mn-lt"/>
                <a:ea typeface="+mn-ea"/>
                <a:cs typeface="+mn-cs"/>
              </a:rPr>
              <a:t>When using a Site Warden Warning there must be at least 2 metres (6ft 6 inches) between the site and the nearest open line, a site warden is appointed if there are more than two people in the group.</a:t>
            </a:r>
            <a:endParaRPr kumimoji="0" lang="en-GB" sz="2000" b="0" i="0" u="none" strike="noStrike" kern="1200" cap="none" spc="0" normalizeH="0" baseline="0" noProof="0" dirty="0">
              <a:ln>
                <a:noFill/>
              </a:ln>
              <a:solidFill>
                <a:srgbClr val="1F2123"/>
              </a:solidFill>
              <a:effectLst/>
              <a:uLnTx/>
              <a:uFillTx/>
              <a:latin typeface="+mn-lt"/>
              <a:ea typeface="+mn-ea"/>
              <a:cs typeface="+mn-cs"/>
            </a:endParaRPr>
          </a:p>
        </p:txBody>
      </p:sp>
      <p:sp>
        <p:nvSpPr>
          <p:cNvPr id="9" name="Oval 8">
            <a:extLst>
              <a:ext uri="{FF2B5EF4-FFF2-40B4-BE49-F238E27FC236}">
                <a16:creationId xmlns:a16="http://schemas.microsoft.com/office/drawing/2014/main" xmlns="" id="{D53A1C86-91CD-49B1-ADC4-389EC17A64A3}"/>
              </a:ext>
            </a:extLst>
          </p:cNvPr>
          <p:cNvSpPr/>
          <p:nvPr/>
        </p:nvSpPr>
        <p:spPr>
          <a:xfrm>
            <a:off x="2627971" y="4005672"/>
            <a:ext cx="93610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w="0"/>
                <a:solidFill>
                  <a:srgbClr val="0070C0"/>
                </a:solidFill>
                <a:effectLst>
                  <a:outerShdw blurRad="38100" dist="19050" dir="2700000" algn="tl" rotWithShape="0">
                    <a:srgbClr val="000000">
                      <a:alpha val="40000"/>
                    </a:srgbClr>
                  </a:outerShdw>
                </a:effectLst>
                <a:uLnTx/>
                <a:uFillTx/>
                <a:latin typeface="Calibri"/>
                <a:ea typeface="+mn-ea"/>
                <a:cs typeface="+mn-cs"/>
              </a:rPr>
              <a:t>Site Warden</a:t>
            </a:r>
            <a:endParaRPr kumimoji="0" lang="en-GB" sz="1100" b="0" i="0" u="none" strike="noStrike" kern="1200" cap="none" spc="0" normalizeH="0" baseline="0" noProof="0" dirty="0">
              <a:ln>
                <a:solidFill>
                  <a:srgbClr val="0070C0"/>
                </a:solidFill>
              </a:ln>
              <a:solidFill>
                <a:srgbClr val="0070C0"/>
              </a:solidFill>
              <a:effectLst/>
              <a:uLnTx/>
              <a:uFillTx/>
              <a:latin typeface="Calibri"/>
              <a:ea typeface="+mn-ea"/>
              <a:cs typeface="+mn-cs"/>
            </a:endParaRPr>
          </a:p>
        </p:txBody>
      </p:sp>
      <p:sp>
        <p:nvSpPr>
          <p:cNvPr id="10" name="Oval 9">
            <a:extLst>
              <a:ext uri="{FF2B5EF4-FFF2-40B4-BE49-F238E27FC236}">
                <a16:creationId xmlns:a16="http://schemas.microsoft.com/office/drawing/2014/main" xmlns="" id="{DDDCEAE1-1E7B-4CAC-BD98-EB9319C8C010}"/>
              </a:ext>
            </a:extLst>
          </p:cNvPr>
          <p:cNvSpPr/>
          <p:nvPr/>
        </p:nvSpPr>
        <p:spPr>
          <a:xfrm>
            <a:off x="6084168" y="3429000"/>
            <a:ext cx="864096" cy="504056"/>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onstantia"/>
                <a:ea typeface="+mn-ea"/>
                <a:cs typeface="+mn-cs"/>
              </a:rPr>
              <a:t>COSS</a:t>
            </a:r>
          </a:p>
        </p:txBody>
      </p:sp>
      <p:sp>
        <p:nvSpPr>
          <p:cNvPr id="11" name="Rectangle 10">
            <a:extLst>
              <a:ext uri="{FF2B5EF4-FFF2-40B4-BE49-F238E27FC236}">
                <a16:creationId xmlns:a16="http://schemas.microsoft.com/office/drawing/2014/main" xmlns="" id="{20D7B412-6703-4358-8635-2FBDA2582B75}"/>
              </a:ext>
            </a:extLst>
          </p:cNvPr>
          <p:cNvSpPr/>
          <p:nvPr/>
        </p:nvSpPr>
        <p:spPr>
          <a:xfrm rot="20976474">
            <a:off x="4644008" y="4869160"/>
            <a:ext cx="1440160" cy="21602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onstantia"/>
                <a:ea typeface="+mn-ea"/>
                <a:cs typeface="+mn-cs"/>
              </a:rPr>
              <a:t>Two Metres</a:t>
            </a:r>
          </a:p>
        </p:txBody>
      </p:sp>
      <p:sp>
        <p:nvSpPr>
          <p:cNvPr id="12" name="Rectangle 11">
            <a:extLst>
              <a:ext uri="{FF2B5EF4-FFF2-40B4-BE49-F238E27FC236}">
                <a16:creationId xmlns:a16="http://schemas.microsoft.com/office/drawing/2014/main" xmlns="" id="{F50D8FDB-1275-4D0D-BCBE-54D362B91DAD}"/>
              </a:ext>
            </a:extLst>
          </p:cNvPr>
          <p:cNvSpPr/>
          <p:nvPr/>
        </p:nvSpPr>
        <p:spPr>
          <a:xfrm>
            <a:off x="2483768" y="3171978"/>
            <a:ext cx="2736304" cy="322138"/>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Constantia"/>
                <a:ea typeface="+mn-ea"/>
                <a:cs typeface="+mn-cs"/>
              </a:rPr>
              <a:t>Safe System of Work</a:t>
            </a:r>
          </a:p>
        </p:txBody>
      </p:sp>
    </p:spTree>
    <p:extLst>
      <p:ext uri="{BB962C8B-B14F-4D97-AF65-F5344CB8AC3E}">
        <p14:creationId xmlns:p14="http://schemas.microsoft.com/office/powerpoint/2010/main" val="2263352064"/>
      </p:ext>
    </p:extLst>
  </p:cSld>
  <p:clrMapOvr>
    <a:masterClrMapping/>
  </p:clrMapOvr>
</p:sld>
</file>

<file path=ppt/theme/_rels/theme8.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Partner Logo">
  <a:themeElements>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Partner Log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Partner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artner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artner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artner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artner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artner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artner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artner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artner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artner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artner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artner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artner Logo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Partner Logo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Partner Logo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art Layout">
  <a:themeElements>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hart Lay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hart Layo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hart Layo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hart Layo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hart Layo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hart Layo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hart Layo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hart Layo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hart Layo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hart Layo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hart Layo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hart Layo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hart Layo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hart Layout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hart Layout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hart Layout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losing Slide">
  <a:themeElements>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Closing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Closing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osing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osing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losing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losing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losing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losing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losing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losing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losing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losing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losing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losing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Closing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Closing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Image Slide">
  <a:themeElements>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Imag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Imag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ag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ag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ag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ag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ag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ag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ag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ag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ag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ag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ag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Image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Image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Image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Custom Design">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Divider Slide">
  <a:themeElements>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fontScheme name="Divider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altLang="en-US" sz="1100" b="0" i="0" u="none" strike="noStrike" cap="none" normalizeH="0" baseline="0" smtClean="0">
            <a:ln>
              <a:noFill/>
            </a:ln>
            <a:solidFill>
              <a:schemeClr val="tx2"/>
            </a:solidFill>
            <a:effectLst/>
            <a:latin typeface="Arial" panose="020B0604020202020204" pitchFamily="34" charset="0"/>
          </a:defRPr>
        </a:defPPr>
      </a:lstStyle>
    </a:lnDef>
  </a:objectDefaults>
  <a:extraClrSchemeLst>
    <a:extraClrScheme>
      <a:clrScheme name="Divider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der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der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der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der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der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der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der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der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der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der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der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ivider Slide 13">
        <a:dk1>
          <a:srgbClr val="545454"/>
        </a:dk1>
        <a:lt1>
          <a:srgbClr val="FFFFFF"/>
        </a:lt1>
        <a:dk2>
          <a:srgbClr val="006083"/>
        </a:dk2>
        <a:lt2>
          <a:srgbClr val="545454"/>
        </a:lt2>
        <a:accent1>
          <a:srgbClr val="006083"/>
        </a:accent1>
        <a:accent2>
          <a:srgbClr val="F38921"/>
        </a:accent2>
        <a:accent3>
          <a:srgbClr val="FFFFFF"/>
        </a:accent3>
        <a:accent4>
          <a:srgbClr val="464646"/>
        </a:accent4>
        <a:accent5>
          <a:srgbClr val="AAB6C1"/>
        </a:accent5>
        <a:accent6>
          <a:srgbClr val="DC7C1D"/>
        </a:accent6>
        <a:hlink>
          <a:srgbClr val="B6B927"/>
        </a:hlink>
        <a:folHlink>
          <a:srgbClr val="B2D1DB"/>
        </a:folHlink>
      </a:clrScheme>
      <a:clrMap bg1="lt1" tx1="dk1" bg2="lt2" tx2="dk2" accent1="accent1" accent2="accent2" accent3="accent3" accent4="accent4" accent5="accent5" accent6="accent6" hlink="hlink" folHlink="folHlink"/>
    </a:extraClrScheme>
    <a:extraClrScheme>
      <a:clrScheme name="Divider Slide 14">
        <a:dk1>
          <a:srgbClr val="4C4C4C"/>
        </a:dk1>
        <a:lt1>
          <a:srgbClr val="FFFFFF"/>
        </a:lt1>
        <a:dk2>
          <a:srgbClr val="054B6B"/>
        </a:dk2>
        <a:lt2>
          <a:srgbClr val="4C4C4C"/>
        </a:lt2>
        <a:accent1>
          <a:srgbClr val="054B6B"/>
        </a:accent1>
        <a:accent2>
          <a:srgbClr val="EE731F"/>
        </a:accent2>
        <a:accent3>
          <a:srgbClr val="FFFFFF"/>
        </a:accent3>
        <a:accent4>
          <a:srgbClr val="404040"/>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
      <a:clrScheme name="Divider Slide 15">
        <a:dk1>
          <a:srgbClr val="292929"/>
        </a:dk1>
        <a:lt1>
          <a:srgbClr val="FFFFFF"/>
        </a:lt1>
        <a:dk2>
          <a:srgbClr val="054B6B"/>
        </a:dk2>
        <a:lt2>
          <a:srgbClr val="292929"/>
        </a:lt2>
        <a:accent1>
          <a:srgbClr val="054B6B"/>
        </a:accent1>
        <a:accent2>
          <a:srgbClr val="EE731F"/>
        </a:accent2>
        <a:accent3>
          <a:srgbClr val="FFFFFF"/>
        </a:accent3>
        <a:accent4>
          <a:srgbClr val="212121"/>
        </a:accent4>
        <a:accent5>
          <a:srgbClr val="AAB1BA"/>
        </a:accent5>
        <a:accent6>
          <a:srgbClr val="D8681B"/>
        </a:accent6>
        <a:hlink>
          <a:srgbClr val="9DB126"/>
        </a:hlink>
        <a:folHlink>
          <a:srgbClr val="A5CDD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Flow">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24204</TotalTime>
  <Words>1859</Words>
  <Application>Microsoft Office PowerPoint</Application>
  <PresentationFormat>On-screen Show (4:3)</PresentationFormat>
  <Paragraphs>233</Paragraphs>
  <Slides>17</Slides>
  <Notes>0</Notes>
  <HiddenSlides>0</HiddenSlides>
  <MMClips>0</MMClips>
  <ScaleCrop>false</ScaleCrop>
  <HeadingPairs>
    <vt:vector size="6" baseType="variant">
      <vt:variant>
        <vt:lpstr>Fonts Used</vt:lpstr>
      </vt:variant>
      <vt:variant>
        <vt:i4>8</vt:i4>
      </vt:variant>
      <vt:variant>
        <vt:lpstr>Theme</vt:lpstr>
      </vt:variant>
      <vt:variant>
        <vt:i4>8</vt:i4>
      </vt:variant>
      <vt:variant>
        <vt:lpstr>Slide Titles</vt:lpstr>
      </vt:variant>
      <vt:variant>
        <vt:i4>17</vt:i4>
      </vt:variant>
    </vt:vector>
  </HeadingPairs>
  <TitlesOfParts>
    <vt:vector size="33" baseType="lpstr">
      <vt:lpstr>ＭＳ Ｐゴシック</vt:lpstr>
      <vt:lpstr>Arial</vt:lpstr>
      <vt:lpstr>Calibri</vt:lpstr>
      <vt:lpstr>Constantia</vt:lpstr>
      <vt:lpstr>Symbol</vt:lpstr>
      <vt:lpstr>Times New Roman</vt:lpstr>
      <vt:lpstr>Wingdings</vt:lpstr>
      <vt:lpstr>Wingdings 2</vt:lpstr>
      <vt:lpstr>Partner Logo</vt:lpstr>
      <vt:lpstr>Chart Layout</vt:lpstr>
      <vt:lpstr>Divider Slide</vt:lpstr>
      <vt:lpstr>Closing Slide</vt:lpstr>
      <vt:lpstr>Image Slide</vt:lpstr>
      <vt:lpstr>Custom Design</vt:lpstr>
      <vt:lpstr>1_Divider Slide</vt:lpstr>
      <vt:lpstr>Flow</vt:lpstr>
      <vt:lpstr>PowerPoint Presentation</vt:lpstr>
      <vt:lpstr>Welcome</vt:lpstr>
      <vt:lpstr> Workforce Safety Significant injuries</vt:lpstr>
      <vt:lpstr> Workforce Safety Hazards that can cause accidents - something to think about.</vt:lpstr>
      <vt:lpstr>Workforce Safety Three operational risk incidents still under investigation.</vt:lpstr>
      <vt:lpstr> Workforce Safety  Staff Winter Preparedness</vt:lpstr>
      <vt:lpstr>Safety Helmet Comfortable with a better chin strap</vt:lpstr>
      <vt:lpstr>Safe Work Packs Authority numbers for SWPs</vt:lpstr>
      <vt:lpstr>Operational Protection Systems Use of site wardens: separated system.</vt:lpstr>
      <vt:lpstr>Operational Protection Systems Site Wardens: What is the purpose?</vt:lpstr>
      <vt:lpstr>Electrical Safety Focused Close Call reporting </vt:lpstr>
      <vt:lpstr>PowerPoint Presentation</vt:lpstr>
      <vt:lpstr>PowerPoint Presentation</vt:lpstr>
      <vt:lpstr>Our Safety Workshop reminder Have you booked on?</vt:lpstr>
      <vt:lpstr>Safety Bulletin Securing materials for the passage of trains . </vt:lpstr>
      <vt:lpstr>Safety Bulletin Line Blockage Irregularity at Dorchester . </vt:lpstr>
      <vt:lpstr>Appreciation from Charlie Usher – Head of Maintenance</vt:lpstr>
    </vt:vector>
  </TitlesOfParts>
  <Company>Network Rail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Wessex HSE Bulletin</dc:title>
  <dc:creator>Maughan John</dc:creator>
  <dc:description>built by www.mediasterling.com</dc:description>
  <cp:lastModifiedBy>Stewardson Adam</cp:lastModifiedBy>
  <cp:revision>1158</cp:revision>
  <dcterms:created xsi:type="dcterms:W3CDTF">2016-05-25T09:53:53Z</dcterms:created>
  <dcterms:modified xsi:type="dcterms:W3CDTF">2018-09-19T06:36:03Z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_Version">
    <vt:lpwstr>1.0.1</vt:lpwstr>
  </property>
</Properties>
</file>