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58" r:id="rId2"/>
    <p:sldMasterId id="2147483660" r:id="rId3"/>
    <p:sldMasterId id="2147483661" r:id="rId4"/>
    <p:sldMasterId id="2147483659" r:id="rId5"/>
    <p:sldMasterId id="2147483990" r:id="rId6"/>
    <p:sldMasterId id="2147484099" r:id="rId7"/>
    <p:sldMasterId id="2147484195" r:id="rId8"/>
    <p:sldMasterId id="2147484208" r:id="rId9"/>
    <p:sldMasterId id="2147484220" r:id="rId10"/>
    <p:sldMasterId id="2147484233" r:id="rId11"/>
  </p:sldMasterIdLst>
  <p:notesMasterIdLst>
    <p:notesMasterId r:id="rId31"/>
  </p:notesMasterIdLst>
  <p:handoutMasterIdLst>
    <p:handoutMasterId r:id="rId32"/>
  </p:handoutMasterIdLst>
  <p:sldIdLst>
    <p:sldId id="385" r:id="rId12"/>
    <p:sldId id="316" r:id="rId13"/>
    <p:sldId id="599" r:id="rId14"/>
    <p:sldId id="596" r:id="rId15"/>
    <p:sldId id="262" r:id="rId16"/>
    <p:sldId id="265" r:id="rId17"/>
    <p:sldId id="595" r:id="rId18"/>
    <p:sldId id="421" r:id="rId19"/>
    <p:sldId id="267" r:id="rId20"/>
    <p:sldId id="420" r:id="rId21"/>
    <p:sldId id="423" r:id="rId22"/>
    <p:sldId id="424" r:id="rId23"/>
    <p:sldId id="425" r:id="rId24"/>
    <p:sldId id="426" r:id="rId25"/>
    <p:sldId id="264" r:id="rId26"/>
    <p:sldId id="523" r:id="rId27"/>
    <p:sldId id="597" r:id="rId28"/>
    <p:sldId id="256" r:id="rId29"/>
    <p:sldId id="598" r:id="rId30"/>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stick Tracey" initials="C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314"/>
    <a:srgbClr val="FEFEFE"/>
    <a:srgbClr val="FF7C80"/>
    <a:srgbClr val="FEEFBA"/>
    <a:srgbClr val="FFFFCC"/>
    <a:srgbClr val="FFCC00"/>
    <a:srgbClr val="005172"/>
    <a:srgbClr val="054B6B"/>
    <a:srgbClr val="89094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7410" autoAdjust="0"/>
  </p:normalViewPr>
  <p:slideViewPr>
    <p:cSldViewPr>
      <p:cViewPr varScale="1">
        <p:scale>
          <a:sx n="86" d="100"/>
          <a:sy n="86" d="100"/>
        </p:scale>
        <p:origin x="1650" y="90"/>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file:///\\Corp\dfsroot$\SZ\WMAGroups\01%20-%20Route%20IM%20Director%20-%20Wessex\02%20-%20Route%20Safety%20Hour%20Reporting\02%20-%20Route%20Safety%20Hour%20Reporting\Safety%20Cascades%2018-19\P11%201819\Safety-Hour-Discussion-Pack-Wessex-Final-Version.pptx"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file:///\\Corp\dfsroot$\SZ\WMAGroups\01%20-%20Route%20IM%20Director%20-%20Wessex\02%20-%20Route%20Safety%20Hour%20Reporting\02%20-%20Route%20Safety%20Hour%20Reporting\Safety%20Cascades%2018-19\P11%201819\Safety-Hour-Discussion-Pack-Wessex-Final-Version.ppt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097B6-4AE5-4726-8367-BE7166F5922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0D7682CE-45C2-4BE9-9F9D-F87667564CB8}">
      <dgm:prSet custT="1"/>
      <dgm:spPr/>
      <dgm:t>
        <a:bodyPr/>
        <a:lstStyle/>
        <a:p>
          <a:r>
            <a:rPr lang="en-GB" sz="1600" dirty="0"/>
            <a:t>Link to the Wessex Safety Hour Discussion Pack </a:t>
          </a:r>
        </a:p>
        <a:p>
          <a:r>
            <a:rPr lang="en-GB" sz="1600" dirty="0">
              <a:hlinkClick xmlns:r="http://schemas.openxmlformats.org/officeDocument/2006/relationships" r:id="rId1" action="ppaction://hlinkpres?slideindex=1&amp;slidetitle="/>
            </a:rPr>
            <a:t>Safety-Hour-Discussion-Pack-Wessex-Final-Version</a:t>
          </a:r>
          <a:endParaRPr lang="en-GB" sz="1600" dirty="0"/>
        </a:p>
      </dgm:t>
    </dgm:pt>
    <dgm:pt modelId="{91178B04-79FF-4829-9DEB-8993B00F5E31}" type="parTrans" cxnId="{938FC04D-499B-4CDD-9358-020CFBACC250}">
      <dgm:prSet/>
      <dgm:spPr/>
      <dgm:t>
        <a:bodyPr/>
        <a:lstStyle/>
        <a:p>
          <a:endParaRPr lang="en-GB"/>
        </a:p>
      </dgm:t>
    </dgm:pt>
    <dgm:pt modelId="{8B7F88E7-CE5C-43E8-945D-E45B26B8737D}" type="sibTrans" cxnId="{938FC04D-499B-4CDD-9358-020CFBACC250}">
      <dgm:prSet/>
      <dgm:spPr/>
      <dgm:t>
        <a:bodyPr/>
        <a:lstStyle/>
        <a:p>
          <a:endParaRPr lang="en-GB"/>
        </a:p>
      </dgm:t>
    </dgm:pt>
    <dgm:pt modelId="{3B4A5902-0F9E-4761-893C-67EB752541DD}" type="pres">
      <dgm:prSet presAssocID="{D0D097B6-4AE5-4726-8367-BE7166F59221}" presName="Name0" presStyleCnt="0">
        <dgm:presLayoutVars>
          <dgm:dir/>
          <dgm:resizeHandles val="exact"/>
        </dgm:presLayoutVars>
      </dgm:prSet>
      <dgm:spPr/>
    </dgm:pt>
    <dgm:pt modelId="{92D581B7-971E-4710-92C9-0E10783A1238}" type="pres">
      <dgm:prSet presAssocID="{0D7682CE-45C2-4BE9-9F9D-F87667564CB8}" presName="node" presStyleLbl="node1" presStyleIdx="0" presStyleCnt="1" custLinFactNeighborX="-47475" custLinFactNeighborY="-6275">
        <dgm:presLayoutVars>
          <dgm:bulletEnabled val="1"/>
        </dgm:presLayoutVars>
      </dgm:prSet>
      <dgm:spPr/>
    </dgm:pt>
  </dgm:ptLst>
  <dgm:cxnLst>
    <dgm:cxn modelId="{ACAF8513-269E-4E26-9C31-B3D9D6AE0EB6}" type="presOf" srcId="{0D7682CE-45C2-4BE9-9F9D-F87667564CB8}" destId="{92D581B7-971E-4710-92C9-0E10783A1238}" srcOrd="0" destOrd="0" presId="urn:microsoft.com/office/officeart/2005/8/layout/process1"/>
    <dgm:cxn modelId="{938FC04D-499B-4CDD-9358-020CFBACC250}" srcId="{D0D097B6-4AE5-4726-8367-BE7166F59221}" destId="{0D7682CE-45C2-4BE9-9F9D-F87667564CB8}" srcOrd="0" destOrd="0" parTransId="{91178B04-79FF-4829-9DEB-8993B00F5E31}" sibTransId="{8B7F88E7-CE5C-43E8-945D-E45B26B8737D}"/>
    <dgm:cxn modelId="{69B517B6-FBE7-49B7-92B4-041C4880615F}" type="presOf" srcId="{D0D097B6-4AE5-4726-8367-BE7166F59221}" destId="{3B4A5902-0F9E-4761-893C-67EB752541DD}" srcOrd="0" destOrd="0" presId="urn:microsoft.com/office/officeart/2005/8/layout/process1"/>
    <dgm:cxn modelId="{CC033C03-3D4E-4CB0-B9E1-3C1D5C9AB0D9}" type="presParOf" srcId="{3B4A5902-0F9E-4761-893C-67EB752541DD}" destId="{92D581B7-971E-4710-92C9-0E10783A1238}"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581B7-971E-4710-92C9-0E10783A1238}">
      <dsp:nvSpPr>
        <dsp:cNvPr id="0" name=""/>
        <dsp:cNvSpPr/>
      </dsp:nvSpPr>
      <dsp:spPr>
        <a:xfrm>
          <a:off x="0" y="0"/>
          <a:ext cx="4912536" cy="1074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Link to the Wessex Safety Hour Discussion Pack </a:t>
          </a:r>
        </a:p>
        <a:p>
          <a:pPr marL="0" lvl="0" indent="0" algn="ctr" defTabSz="711200">
            <a:lnSpc>
              <a:spcPct val="90000"/>
            </a:lnSpc>
            <a:spcBef>
              <a:spcPct val="0"/>
            </a:spcBef>
            <a:spcAft>
              <a:spcPct val="35000"/>
            </a:spcAft>
            <a:buNone/>
          </a:pPr>
          <a:r>
            <a:rPr lang="en-GB" sz="1600" kern="1200" dirty="0">
              <a:hlinkClick xmlns:r="http://schemas.openxmlformats.org/officeDocument/2006/relationships" r:id="rId1" action="ppaction://hlinkpres?slideindex=1&amp;slidetitle="/>
            </a:rPr>
            <a:t>Safety-Hour-Discussion-Pack-Wessex-Final-Version</a:t>
          </a:r>
          <a:endParaRPr lang="en-GB" sz="1600" kern="1200" dirty="0"/>
        </a:p>
      </dsp:txBody>
      <dsp:txXfrm>
        <a:off x="31486" y="31486"/>
        <a:ext cx="4849564" cy="10120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419100" y="1241425"/>
            <a:ext cx="5959475" cy="3352800"/>
          </a:xfrm>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852">
              <a:spcBef>
                <a:spcPct val="30000"/>
              </a:spcBef>
              <a:defRPr sz="1300">
                <a:solidFill>
                  <a:schemeClr val="tx1"/>
                </a:solidFill>
                <a:latin typeface="Arial" charset="0"/>
              </a:defRPr>
            </a:lvl1pPr>
            <a:lvl2pPr marL="776516" indent="-298660" defTabSz="998852">
              <a:spcBef>
                <a:spcPct val="30000"/>
              </a:spcBef>
              <a:defRPr sz="1300">
                <a:solidFill>
                  <a:schemeClr val="tx1"/>
                </a:solidFill>
                <a:latin typeface="Arial" charset="0"/>
              </a:defRPr>
            </a:lvl2pPr>
            <a:lvl3pPr marL="1194641" indent="-238929" defTabSz="998852">
              <a:spcBef>
                <a:spcPct val="30000"/>
              </a:spcBef>
              <a:defRPr sz="1300">
                <a:solidFill>
                  <a:schemeClr val="tx1"/>
                </a:solidFill>
                <a:latin typeface="Arial" charset="0"/>
              </a:defRPr>
            </a:lvl3pPr>
            <a:lvl4pPr marL="1672497" indent="-238929" defTabSz="998852">
              <a:spcBef>
                <a:spcPct val="30000"/>
              </a:spcBef>
              <a:defRPr sz="1300">
                <a:solidFill>
                  <a:schemeClr val="tx1"/>
                </a:solidFill>
                <a:latin typeface="Arial" charset="0"/>
              </a:defRPr>
            </a:lvl4pPr>
            <a:lvl5pPr marL="2150353" indent="-238929" defTabSz="998852">
              <a:spcBef>
                <a:spcPct val="30000"/>
              </a:spcBef>
              <a:defRPr sz="1300">
                <a:solidFill>
                  <a:schemeClr val="tx1"/>
                </a:solidFill>
                <a:latin typeface="Arial" charset="0"/>
              </a:defRPr>
            </a:lvl5pPr>
            <a:lvl6pPr marL="2628209" indent="-238929" defTabSz="998852" eaLnBrk="0" fontAlgn="base" hangingPunct="0">
              <a:spcBef>
                <a:spcPct val="30000"/>
              </a:spcBef>
              <a:spcAft>
                <a:spcPct val="0"/>
              </a:spcAft>
              <a:defRPr sz="1300">
                <a:solidFill>
                  <a:schemeClr val="tx1"/>
                </a:solidFill>
                <a:latin typeface="Arial" charset="0"/>
              </a:defRPr>
            </a:lvl6pPr>
            <a:lvl7pPr marL="3106065" indent="-238929" defTabSz="998852" eaLnBrk="0" fontAlgn="base" hangingPunct="0">
              <a:spcBef>
                <a:spcPct val="30000"/>
              </a:spcBef>
              <a:spcAft>
                <a:spcPct val="0"/>
              </a:spcAft>
              <a:defRPr sz="1300">
                <a:solidFill>
                  <a:schemeClr val="tx1"/>
                </a:solidFill>
                <a:latin typeface="Arial" charset="0"/>
              </a:defRPr>
            </a:lvl7pPr>
            <a:lvl8pPr marL="3583921" indent="-238929" defTabSz="998852" eaLnBrk="0" fontAlgn="base" hangingPunct="0">
              <a:spcBef>
                <a:spcPct val="30000"/>
              </a:spcBef>
              <a:spcAft>
                <a:spcPct val="0"/>
              </a:spcAft>
              <a:defRPr sz="1300">
                <a:solidFill>
                  <a:schemeClr val="tx1"/>
                </a:solidFill>
                <a:latin typeface="Arial" charset="0"/>
              </a:defRPr>
            </a:lvl8pPr>
            <a:lvl9pPr marL="4061777" indent="-238929" defTabSz="998852" eaLnBrk="0" fontAlgn="base" hangingPunct="0">
              <a:spcBef>
                <a:spcPct val="30000"/>
              </a:spcBef>
              <a:spcAft>
                <a:spcPct val="0"/>
              </a:spcAft>
              <a:defRPr sz="1300">
                <a:solidFill>
                  <a:schemeClr val="tx1"/>
                </a:solidFill>
                <a:latin typeface="Arial" charset="0"/>
              </a:defRPr>
            </a:lvl9pPr>
          </a:lstStyle>
          <a:p>
            <a:pPr marL="0" marR="0" lvl="0" indent="0" algn="r" defTabSz="998852" rtl="0" eaLnBrk="1" fontAlgn="auto" latinLnBrk="0" hangingPunct="1">
              <a:lnSpc>
                <a:spcPct val="100000"/>
              </a:lnSpc>
              <a:spcBef>
                <a:spcPct val="0"/>
              </a:spcBef>
              <a:spcAft>
                <a:spcPts val="0"/>
              </a:spcAft>
              <a:buClrTx/>
              <a:buSzTx/>
              <a:buFontTx/>
              <a:buNone/>
              <a:tabLst/>
              <a:defRPr/>
            </a:pPr>
            <a:fld id="{FE104609-B29C-48D8-BA14-6DEA34422CEB}" type="slidenum">
              <a:rPr kumimoji="0" lang="en-GB" altLang="en-US" sz="14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98852" rtl="0" eaLnBrk="1" fontAlgn="auto" latinLnBrk="0" hangingPunct="1">
                <a:lnSpc>
                  <a:spcPct val="100000"/>
                </a:lnSpc>
                <a:spcBef>
                  <a:spcPct val="0"/>
                </a:spcBef>
                <a:spcAft>
                  <a:spcPts val="0"/>
                </a:spcAft>
                <a:buClrTx/>
                <a:buSzTx/>
                <a:buFontTx/>
                <a:buNone/>
                <a:tabLst/>
                <a:defRPr/>
              </a:pPr>
              <a:t>8</a:t>
            </a:fld>
            <a:endParaRPr kumimoji="0" lang="en-GB" altLang="en-US" sz="1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6147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63638" y="1241425"/>
            <a:ext cx="4470400" cy="3352800"/>
          </a:xfrm>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852">
              <a:spcBef>
                <a:spcPct val="30000"/>
              </a:spcBef>
              <a:defRPr sz="1300">
                <a:solidFill>
                  <a:schemeClr val="tx1"/>
                </a:solidFill>
                <a:latin typeface="Arial" charset="0"/>
              </a:defRPr>
            </a:lvl1pPr>
            <a:lvl2pPr marL="776516" indent="-298660" defTabSz="998852">
              <a:spcBef>
                <a:spcPct val="30000"/>
              </a:spcBef>
              <a:defRPr sz="1300">
                <a:solidFill>
                  <a:schemeClr val="tx1"/>
                </a:solidFill>
                <a:latin typeface="Arial" charset="0"/>
              </a:defRPr>
            </a:lvl2pPr>
            <a:lvl3pPr marL="1194641" indent="-238929" defTabSz="998852">
              <a:spcBef>
                <a:spcPct val="30000"/>
              </a:spcBef>
              <a:defRPr sz="1300">
                <a:solidFill>
                  <a:schemeClr val="tx1"/>
                </a:solidFill>
                <a:latin typeface="Arial" charset="0"/>
              </a:defRPr>
            </a:lvl3pPr>
            <a:lvl4pPr marL="1672497" indent="-238929" defTabSz="998852">
              <a:spcBef>
                <a:spcPct val="30000"/>
              </a:spcBef>
              <a:defRPr sz="1300">
                <a:solidFill>
                  <a:schemeClr val="tx1"/>
                </a:solidFill>
                <a:latin typeface="Arial" charset="0"/>
              </a:defRPr>
            </a:lvl4pPr>
            <a:lvl5pPr marL="2150353" indent="-238929" defTabSz="998852">
              <a:spcBef>
                <a:spcPct val="30000"/>
              </a:spcBef>
              <a:defRPr sz="1300">
                <a:solidFill>
                  <a:schemeClr val="tx1"/>
                </a:solidFill>
                <a:latin typeface="Arial" charset="0"/>
              </a:defRPr>
            </a:lvl5pPr>
            <a:lvl6pPr marL="2628209" indent="-238929" defTabSz="998852" eaLnBrk="0" fontAlgn="base" hangingPunct="0">
              <a:spcBef>
                <a:spcPct val="30000"/>
              </a:spcBef>
              <a:spcAft>
                <a:spcPct val="0"/>
              </a:spcAft>
              <a:defRPr sz="1300">
                <a:solidFill>
                  <a:schemeClr val="tx1"/>
                </a:solidFill>
                <a:latin typeface="Arial" charset="0"/>
              </a:defRPr>
            </a:lvl6pPr>
            <a:lvl7pPr marL="3106065" indent="-238929" defTabSz="998852" eaLnBrk="0" fontAlgn="base" hangingPunct="0">
              <a:spcBef>
                <a:spcPct val="30000"/>
              </a:spcBef>
              <a:spcAft>
                <a:spcPct val="0"/>
              </a:spcAft>
              <a:defRPr sz="1300">
                <a:solidFill>
                  <a:schemeClr val="tx1"/>
                </a:solidFill>
                <a:latin typeface="Arial" charset="0"/>
              </a:defRPr>
            </a:lvl7pPr>
            <a:lvl8pPr marL="3583921" indent="-238929" defTabSz="998852" eaLnBrk="0" fontAlgn="base" hangingPunct="0">
              <a:spcBef>
                <a:spcPct val="30000"/>
              </a:spcBef>
              <a:spcAft>
                <a:spcPct val="0"/>
              </a:spcAft>
              <a:defRPr sz="1300">
                <a:solidFill>
                  <a:schemeClr val="tx1"/>
                </a:solidFill>
                <a:latin typeface="Arial" charset="0"/>
              </a:defRPr>
            </a:lvl8pPr>
            <a:lvl9pPr marL="4061777" indent="-238929" defTabSz="998852" eaLnBrk="0" fontAlgn="base" hangingPunct="0">
              <a:spcBef>
                <a:spcPct val="30000"/>
              </a:spcBef>
              <a:spcAft>
                <a:spcPct val="0"/>
              </a:spcAft>
              <a:defRPr sz="1300">
                <a:solidFill>
                  <a:schemeClr val="tx1"/>
                </a:solidFill>
                <a:latin typeface="Arial" charset="0"/>
              </a:defRPr>
            </a:lvl9pPr>
          </a:lstStyle>
          <a:p>
            <a:pPr marL="0" marR="0" lvl="0" indent="0" algn="r" defTabSz="998852" rtl="0" eaLnBrk="1" fontAlgn="auto" latinLnBrk="0" hangingPunct="1">
              <a:lnSpc>
                <a:spcPct val="100000"/>
              </a:lnSpc>
              <a:spcBef>
                <a:spcPct val="0"/>
              </a:spcBef>
              <a:spcAft>
                <a:spcPts val="0"/>
              </a:spcAft>
              <a:buClrTx/>
              <a:buSzTx/>
              <a:buFontTx/>
              <a:buNone/>
              <a:tabLst/>
              <a:defRPr/>
            </a:pPr>
            <a:fld id="{FE104609-B29C-48D8-BA14-6DEA34422CEB}" type="slidenum">
              <a:rPr kumimoji="0" lang="en-GB" altLang="en-US" sz="14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98852" rtl="0" eaLnBrk="1" fontAlgn="auto" latinLnBrk="0" hangingPunct="1">
                <a:lnSpc>
                  <a:spcPct val="100000"/>
                </a:lnSpc>
                <a:spcBef>
                  <a:spcPct val="0"/>
                </a:spcBef>
                <a:spcAft>
                  <a:spcPts val="0"/>
                </a:spcAft>
                <a:buClrTx/>
                <a:buSzTx/>
                <a:buFontTx/>
                <a:buNone/>
                <a:tabLst/>
                <a:defRPr/>
              </a:pPr>
              <a:t>10</a:t>
            </a:fld>
            <a:endParaRPr kumimoji="0" lang="en-GB" alt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8748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419100" y="1241425"/>
            <a:ext cx="5959475" cy="3352800"/>
          </a:xfrm>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852">
              <a:spcBef>
                <a:spcPct val="30000"/>
              </a:spcBef>
              <a:defRPr sz="1300">
                <a:solidFill>
                  <a:schemeClr val="tx1"/>
                </a:solidFill>
                <a:latin typeface="Arial" charset="0"/>
              </a:defRPr>
            </a:lvl1pPr>
            <a:lvl2pPr marL="776516" indent="-298660" defTabSz="998852">
              <a:spcBef>
                <a:spcPct val="30000"/>
              </a:spcBef>
              <a:defRPr sz="1300">
                <a:solidFill>
                  <a:schemeClr val="tx1"/>
                </a:solidFill>
                <a:latin typeface="Arial" charset="0"/>
              </a:defRPr>
            </a:lvl2pPr>
            <a:lvl3pPr marL="1194641" indent="-238929" defTabSz="998852">
              <a:spcBef>
                <a:spcPct val="30000"/>
              </a:spcBef>
              <a:defRPr sz="1300">
                <a:solidFill>
                  <a:schemeClr val="tx1"/>
                </a:solidFill>
                <a:latin typeface="Arial" charset="0"/>
              </a:defRPr>
            </a:lvl3pPr>
            <a:lvl4pPr marL="1672497" indent="-238929" defTabSz="998852">
              <a:spcBef>
                <a:spcPct val="30000"/>
              </a:spcBef>
              <a:defRPr sz="1300">
                <a:solidFill>
                  <a:schemeClr val="tx1"/>
                </a:solidFill>
                <a:latin typeface="Arial" charset="0"/>
              </a:defRPr>
            </a:lvl4pPr>
            <a:lvl5pPr marL="2150353" indent="-238929" defTabSz="998852">
              <a:spcBef>
                <a:spcPct val="30000"/>
              </a:spcBef>
              <a:defRPr sz="1300">
                <a:solidFill>
                  <a:schemeClr val="tx1"/>
                </a:solidFill>
                <a:latin typeface="Arial" charset="0"/>
              </a:defRPr>
            </a:lvl5pPr>
            <a:lvl6pPr marL="2628209" indent="-238929" defTabSz="998852" eaLnBrk="0" fontAlgn="base" hangingPunct="0">
              <a:spcBef>
                <a:spcPct val="30000"/>
              </a:spcBef>
              <a:spcAft>
                <a:spcPct val="0"/>
              </a:spcAft>
              <a:defRPr sz="1300">
                <a:solidFill>
                  <a:schemeClr val="tx1"/>
                </a:solidFill>
                <a:latin typeface="Arial" charset="0"/>
              </a:defRPr>
            </a:lvl6pPr>
            <a:lvl7pPr marL="3106065" indent="-238929" defTabSz="998852" eaLnBrk="0" fontAlgn="base" hangingPunct="0">
              <a:spcBef>
                <a:spcPct val="30000"/>
              </a:spcBef>
              <a:spcAft>
                <a:spcPct val="0"/>
              </a:spcAft>
              <a:defRPr sz="1300">
                <a:solidFill>
                  <a:schemeClr val="tx1"/>
                </a:solidFill>
                <a:latin typeface="Arial" charset="0"/>
              </a:defRPr>
            </a:lvl7pPr>
            <a:lvl8pPr marL="3583921" indent="-238929" defTabSz="998852" eaLnBrk="0" fontAlgn="base" hangingPunct="0">
              <a:spcBef>
                <a:spcPct val="30000"/>
              </a:spcBef>
              <a:spcAft>
                <a:spcPct val="0"/>
              </a:spcAft>
              <a:defRPr sz="1300">
                <a:solidFill>
                  <a:schemeClr val="tx1"/>
                </a:solidFill>
                <a:latin typeface="Arial" charset="0"/>
              </a:defRPr>
            </a:lvl8pPr>
            <a:lvl9pPr marL="4061777" indent="-238929" defTabSz="998852" eaLnBrk="0" fontAlgn="base" hangingPunct="0">
              <a:spcBef>
                <a:spcPct val="30000"/>
              </a:spcBef>
              <a:spcAft>
                <a:spcPct val="0"/>
              </a:spcAft>
              <a:defRPr sz="1300">
                <a:solidFill>
                  <a:schemeClr val="tx1"/>
                </a:solidFill>
                <a:latin typeface="Arial" charset="0"/>
              </a:defRPr>
            </a:lvl9pPr>
          </a:lstStyle>
          <a:p>
            <a:pPr marL="0" marR="0" lvl="0" indent="0" algn="r" defTabSz="998852" rtl="0" eaLnBrk="1" fontAlgn="auto" latinLnBrk="0" hangingPunct="1">
              <a:lnSpc>
                <a:spcPct val="100000"/>
              </a:lnSpc>
              <a:spcBef>
                <a:spcPct val="0"/>
              </a:spcBef>
              <a:spcAft>
                <a:spcPts val="0"/>
              </a:spcAft>
              <a:buClrTx/>
              <a:buSzTx/>
              <a:buFontTx/>
              <a:buNone/>
              <a:tabLst/>
              <a:defRPr/>
            </a:pPr>
            <a:fld id="{FE104609-B29C-48D8-BA14-6DEA34422CEB}" type="slidenum">
              <a:rPr kumimoji="0" lang="en-GB" altLang="en-US" sz="14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98852" rtl="0" eaLnBrk="1" fontAlgn="auto" latinLnBrk="0" hangingPunct="1">
                <a:lnSpc>
                  <a:spcPct val="100000"/>
                </a:lnSpc>
                <a:spcBef>
                  <a:spcPct val="0"/>
                </a:spcBef>
                <a:spcAft>
                  <a:spcPts val="0"/>
                </a:spcAft>
                <a:buClrTx/>
                <a:buSzTx/>
                <a:buFontTx/>
                <a:buNone/>
                <a:tabLst/>
                <a:defRPr/>
              </a:pPr>
              <a:t>11</a:t>
            </a:fld>
            <a:endParaRPr kumimoji="0" lang="en-GB" alt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4226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63638" y="1241425"/>
            <a:ext cx="4470400" cy="3352800"/>
          </a:xfrm>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852">
              <a:spcBef>
                <a:spcPct val="30000"/>
              </a:spcBef>
              <a:defRPr sz="1300">
                <a:solidFill>
                  <a:schemeClr val="tx1"/>
                </a:solidFill>
                <a:latin typeface="Arial" charset="0"/>
              </a:defRPr>
            </a:lvl1pPr>
            <a:lvl2pPr marL="776516" indent="-298660" defTabSz="998852">
              <a:spcBef>
                <a:spcPct val="30000"/>
              </a:spcBef>
              <a:defRPr sz="1300">
                <a:solidFill>
                  <a:schemeClr val="tx1"/>
                </a:solidFill>
                <a:latin typeface="Arial" charset="0"/>
              </a:defRPr>
            </a:lvl2pPr>
            <a:lvl3pPr marL="1194641" indent="-238929" defTabSz="998852">
              <a:spcBef>
                <a:spcPct val="30000"/>
              </a:spcBef>
              <a:defRPr sz="1300">
                <a:solidFill>
                  <a:schemeClr val="tx1"/>
                </a:solidFill>
                <a:latin typeface="Arial" charset="0"/>
              </a:defRPr>
            </a:lvl3pPr>
            <a:lvl4pPr marL="1672497" indent="-238929" defTabSz="998852">
              <a:spcBef>
                <a:spcPct val="30000"/>
              </a:spcBef>
              <a:defRPr sz="1300">
                <a:solidFill>
                  <a:schemeClr val="tx1"/>
                </a:solidFill>
                <a:latin typeface="Arial" charset="0"/>
              </a:defRPr>
            </a:lvl4pPr>
            <a:lvl5pPr marL="2150353" indent="-238929" defTabSz="998852">
              <a:spcBef>
                <a:spcPct val="30000"/>
              </a:spcBef>
              <a:defRPr sz="1300">
                <a:solidFill>
                  <a:schemeClr val="tx1"/>
                </a:solidFill>
                <a:latin typeface="Arial" charset="0"/>
              </a:defRPr>
            </a:lvl5pPr>
            <a:lvl6pPr marL="2628209" indent="-238929" defTabSz="998852" eaLnBrk="0" fontAlgn="base" hangingPunct="0">
              <a:spcBef>
                <a:spcPct val="30000"/>
              </a:spcBef>
              <a:spcAft>
                <a:spcPct val="0"/>
              </a:spcAft>
              <a:defRPr sz="1300">
                <a:solidFill>
                  <a:schemeClr val="tx1"/>
                </a:solidFill>
                <a:latin typeface="Arial" charset="0"/>
              </a:defRPr>
            </a:lvl6pPr>
            <a:lvl7pPr marL="3106065" indent="-238929" defTabSz="998852" eaLnBrk="0" fontAlgn="base" hangingPunct="0">
              <a:spcBef>
                <a:spcPct val="30000"/>
              </a:spcBef>
              <a:spcAft>
                <a:spcPct val="0"/>
              </a:spcAft>
              <a:defRPr sz="1300">
                <a:solidFill>
                  <a:schemeClr val="tx1"/>
                </a:solidFill>
                <a:latin typeface="Arial" charset="0"/>
              </a:defRPr>
            </a:lvl7pPr>
            <a:lvl8pPr marL="3583921" indent="-238929" defTabSz="998852" eaLnBrk="0" fontAlgn="base" hangingPunct="0">
              <a:spcBef>
                <a:spcPct val="30000"/>
              </a:spcBef>
              <a:spcAft>
                <a:spcPct val="0"/>
              </a:spcAft>
              <a:defRPr sz="1300">
                <a:solidFill>
                  <a:schemeClr val="tx1"/>
                </a:solidFill>
                <a:latin typeface="Arial" charset="0"/>
              </a:defRPr>
            </a:lvl8pPr>
            <a:lvl9pPr marL="4061777" indent="-238929" defTabSz="998852" eaLnBrk="0" fontAlgn="base" hangingPunct="0">
              <a:spcBef>
                <a:spcPct val="30000"/>
              </a:spcBef>
              <a:spcAft>
                <a:spcPct val="0"/>
              </a:spcAft>
              <a:defRPr sz="1300">
                <a:solidFill>
                  <a:schemeClr val="tx1"/>
                </a:solidFill>
                <a:latin typeface="Arial" charset="0"/>
              </a:defRPr>
            </a:lvl9pPr>
          </a:lstStyle>
          <a:p>
            <a:pPr marL="0" marR="0" lvl="0" indent="0" algn="r" defTabSz="998852" rtl="0" eaLnBrk="1" fontAlgn="auto" latinLnBrk="0" hangingPunct="1">
              <a:lnSpc>
                <a:spcPct val="100000"/>
              </a:lnSpc>
              <a:spcBef>
                <a:spcPct val="0"/>
              </a:spcBef>
              <a:spcAft>
                <a:spcPts val="0"/>
              </a:spcAft>
              <a:buClrTx/>
              <a:buSzTx/>
              <a:buFontTx/>
              <a:buNone/>
              <a:tabLst/>
              <a:defRPr/>
            </a:pPr>
            <a:fld id="{FE104609-B29C-48D8-BA14-6DEA34422CEB}" type="slidenum">
              <a:rPr kumimoji="0" lang="en-GB" altLang="en-US" sz="14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98852" rtl="0" eaLnBrk="1" fontAlgn="auto" latinLnBrk="0" hangingPunct="1">
                <a:lnSpc>
                  <a:spcPct val="100000"/>
                </a:lnSpc>
                <a:spcBef>
                  <a:spcPct val="0"/>
                </a:spcBef>
                <a:spcAft>
                  <a:spcPts val="0"/>
                </a:spcAft>
                <a:buClrTx/>
                <a:buSzTx/>
                <a:buFontTx/>
                <a:buNone/>
                <a:tabLst/>
                <a:defRPr/>
              </a:pPr>
              <a:t>12</a:t>
            </a:fld>
            <a:endParaRPr kumimoji="0" lang="en-GB" alt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0384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419100" y="1241425"/>
            <a:ext cx="5959475" cy="3352800"/>
          </a:xfrm>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852">
              <a:spcBef>
                <a:spcPct val="30000"/>
              </a:spcBef>
              <a:defRPr sz="1300">
                <a:solidFill>
                  <a:schemeClr val="tx1"/>
                </a:solidFill>
                <a:latin typeface="Arial" charset="0"/>
              </a:defRPr>
            </a:lvl1pPr>
            <a:lvl2pPr marL="776516" indent="-298660" defTabSz="998852">
              <a:spcBef>
                <a:spcPct val="30000"/>
              </a:spcBef>
              <a:defRPr sz="1300">
                <a:solidFill>
                  <a:schemeClr val="tx1"/>
                </a:solidFill>
                <a:latin typeface="Arial" charset="0"/>
              </a:defRPr>
            </a:lvl2pPr>
            <a:lvl3pPr marL="1194641" indent="-238929" defTabSz="998852">
              <a:spcBef>
                <a:spcPct val="30000"/>
              </a:spcBef>
              <a:defRPr sz="1300">
                <a:solidFill>
                  <a:schemeClr val="tx1"/>
                </a:solidFill>
                <a:latin typeface="Arial" charset="0"/>
              </a:defRPr>
            </a:lvl3pPr>
            <a:lvl4pPr marL="1672497" indent="-238929" defTabSz="998852">
              <a:spcBef>
                <a:spcPct val="30000"/>
              </a:spcBef>
              <a:defRPr sz="1300">
                <a:solidFill>
                  <a:schemeClr val="tx1"/>
                </a:solidFill>
                <a:latin typeface="Arial" charset="0"/>
              </a:defRPr>
            </a:lvl4pPr>
            <a:lvl5pPr marL="2150353" indent="-238929" defTabSz="998852">
              <a:spcBef>
                <a:spcPct val="30000"/>
              </a:spcBef>
              <a:defRPr sz="1300">
                <a:solidFill>
                  <a:schemeClr val="tx1"/>
                </a:solidFill>
                <a:latin typeface="Arial" charset="0"/>
              </a:defRPr>
            </a:lvl5pPr>
            <a:lvl6pPr marL="2628209" indent="-238929" defTabSz="998852" eaLnBrk="0" fontAlgn="base" hangingPunct="0">
              <a:spcBef>
                <a:spcPct val="30000"/>
              </a:spcBef>
              <a:spcAft>
                <a:spcPct val="0"/>
              </a:spcAft>
              <a:defRPr sz="1300">
                <a:solidFill>
                  <a:schemeClr val="tx1"/>
                </a:solidFill>
                <a:latin typeface="Arial" charset="0"/>
              </a:defRPr>
            </a:lvl6pPr>
            <a:lvl7pPr marL="3106065" indent="-238929" defTabSz="998852" eaLnBrk="0" fontAlgn="base" hangingPunct="0">
              <a:spcBef>
                <a:spcPct val="30000"/>
              </a:spcBef>
              <a:spcAft>
                <a:spcPct val="0"/>
              </a:spcAft>
              <a:defRPr sz="1300">
                <a:solidFill>
                  <a:schemeClr val="tx1"/>
                </a:solidFill>
                <a:latin typeface="Arial" charset="0"/>
              </a:defRPr>
            </a:lvl7pPr>
            <a:lvl8pPr marL="3583921" indent="-238929" defTabSz="998852" eaLnBrk="0" fontAlgn="base" hangingPunct="0">
              <a:spcBef>
                <a:spcPct val="30000"/>
              </a:spcBef>
              <a:spcAft>
                <a:spcPct val="0"/>
              </a:spcAft>
              <a:defRPr sz="1300">
                <a:solidFill>
                  <a:schemeClr val="tx1"/>
                </a:solidFill>
                <a:latin typeface="Arial" charset="0"/>
              </a:defRPr>
            </a:lvl8pPr>
            <a:lvl9pPr marL="4061777" indent="-238929" defTabSz="998852" eaLnBrk="0" fontAlgn="base" hangingPunct="0">
              <a:spcBef>
                <a:spcPct val="30000"/>
              </a:spcBef>
              <a:spcAft>
                <a:spcPct val="0"/>
              </a:spcAft>
              <a:defRPr sz="1300">
                <a:solidFill>
                  <a:schemeClr val="tx1"/>
                </a:solidFill>
                <a:latin typeface="Arial" charset="0"/>
              </a:defRPr>
            </a:lvl9pPr>
          </a:lstStyle>
          <a:p>
            <a:pPr marL="0" marR="0" lvl="0" indent="0" algn="r" defTabSz="998852" rtl="0" eaLnBrk="1" fontAlgn="auto" latinLnBrk="0" hangingPunct="1">
              <a:lnSpc>
                <a:spcPct val="100000"/>
              </a:lnSpc>
              <a:spcBef>
                <a:spcPct val="0"/>
              </a:spcBef>
              <a:spcAft>
                <a:spcPts val="0"/>
              </a:spcAft>
              <a:buClrTx/>
              <a:buSzTx/>
              <a:buFontTx/>
              <a:buNone/>
              <a:tabLst/>
              <a:defRPr/>
            </a:pPr>
            <a:fld id="{FE104609-B29C-48D8-BA14-6DEA34422CEB}" type="slidenum">
              <a:rPr kumimoji="0" lang="en-GB" altLang="en-US" sz="14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98852" rtl="0" eaLnBrk="1" fontAlgn="auto" latinLnBrk="0" hangingPunct="1">
                <a:lnSpc>
                  <a:spcPct val="100000"/>
                </a:lnSpc>
                <a:spcBef>
                  <a:spcPct val="0"/>
                </a:spcBef>
                <a:spcAft>
                  <a:spcPts val="0"/>
                </a:spcAft>
                <a:buClrTx/>
                <a:buSzTx/>
                <a:buFontTx/>
                <a:buNone/>
                <a:tabLst/>
                <a:defRPr/>
              </a:pPr>
              <a:t>14</a:t>
            </a:fld>
            <a:endParaRPr kumimoji="0" lang="en-GB" alt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2385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062DE474-6668-4364-BE24-61A167C8330F}" type="datetime5">
              <a:rPr lang="en-GB" altLang="en-US" smtClean="0"/>
              <a:t>7-Feb-19</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6A28B883-A2BF-4E20-8BA1-A65836EDC746}" type="datetime5">
              <a:rPr lang="en-GB" altLang="en-US" smtClean="0"/>
              <a:t>7-Feb-19</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7-Feb-19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0242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7-Feb-19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14337338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7-Feb-19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20513401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7-Feb-19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41664126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6600"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141B7D3-6A0A-4E12-B875-DFA7BD5820BE}" type="datetimeFigureOut">
              <a:rPr lang="en-GB" smtClean="0"/>
              <a:t>07/02/2019</a:t>
            </a:fld>
            <a:endParaRPr lang="en-GB"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AA4A128-997B-4116-927F-55C5BBB861D4}" type="slidenum">
              <a:rPr lang="en-GB" smtClean="0"/>
              <a:t>‹#›</a:t>
            </a:fld>
            <a:endParaRPr lang="en-GB" dirty="0"/>
          </a:p>
        </p:txBody>
      </p:sp>
    </p:spTree>
    <p:extLst>
      <p:ext uri="{BB962C8B-B14F-4D97-AF65-F5344CB8AC3E}">
        <p14:creationId xmlns:p14="http://schemas.microsoft.com/office/powerpoint/2010/main" val="38116713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1B7D3-6A0A-4E12-B875-DFA7BD5820BE}" type="datetimeFigureOut">
              <a:rPr lang="en-GB" smtClean="0"/>
              <a:t>07/02/2019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A4A128-997B-4116-927F-55C5BBB861D4}" type="slidenum">
              <a:rPr lang="en-GB" smtClean="0"/>
              <a:t>‹#›</a:t>
            </a:fld>
            <a:endParaRPr lang="en-GB" dirty="0"/>
          </a:p>
        </p:txBody>
      </p:sp>
    </p:spTree>
    <p:extLst>
      <p:ext uri="{BB962C8B-B14F-4D97-AF65-F5344CB8AC3E}">
        <p14:creationId xmlns:p14="http://schemas.microsoft.com/office/powerpoint/2010/main" val="16631149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41B7D3-6A0A-4E12-B875-DFA7BD5820BE}" type="datetimeFigureOut">
              <a:rPr lang="en-GB" smtClean="0"/>
              <a:t>07/02/2019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A4A128-997B-4116-927F-55C5BBB861D4}" type="slidenum">
              <a:rPr lang="en-GB" smtClean="0"/>
              <a:t>‹#›</a:t>
            </a:fld>
            <a:endParaRPr lang="en-GB" dirty="0"/>
          </a:p>
        </p:txBody>
      </p:sp>
    </p:spTree>
    <p:extLst>
      <p:ext uri="{BB962C8B-B14F-4D97-AF65-F5344CB8AC3E}">
        <p14:creationId xmlns:p14="http://schemas.microsoft.com/office/powerpoint/2010/main" val="8586255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41B7D3-6A0A-4E12-B875-DFA7BD5820BE}" type="datetimeFigureOut">
              <a:rPr lang="en-GB" smtClean="0"/>
              <a:t>07/02/2019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A4A128-997B-4116-927F-55C5BBB861D4}" type="slidenum">
              <a:rPr lang="en-GB" smtClean="0"/>
              <a:t>‹#›</a:t>
            </a:fld>
            <a:endParaRPr lang="en-GB" dirty="0"/>
          </a:p>
        </p:txBody>
      </p:sp>
    </p:spTree>
    <p:extLst>
      <p:ext uri="{BB962C8B-B14F-4D97-AF65-F5344CB8AC3E}">
        <p14:creationId xmlns:p14="http://schemas.microsoft.com/office/powerpoint/2010/main" val="41890397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7492" y="2753084"/>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41B7D3-6A0A-4E12-B875-DFA7BD5820BE}" type="datetimeFigureOut">
              <a:rPr lang="en-GB" smtClean="0"/>
              <a:t>07/02/2019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A4A128-997B-4116-927F-55C5BBB861D4}" type="slidenum">
              <a:rPr lang="en-GB" smtClean="0"/>
              <a:t>‹#›</a:t>
            </a:fld>
            <a:endParaRPr lang="en-GB" dirty="0"/>
          </a:p>
        </p:txBody>
      </p:sp>
    </p:spTree>
    <p:extLst>
      <p:ext uri="{BB962C8B-B14F-4D97-AF65-F5344CB8AC3E}">
        <p14:creationId xmlns:p14="http://schemas.microsoft.com/office/powerpoint/2010/main" val="39803697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41B7D3-6A0A-4E12-B875-DFA7BD5820BE}" type="datetimeFigureOut">
              <a:rPr lang="en-GB" smtClean="0"/>
              <a:t>07/02/2019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A4A128-997B-4116-927F-55C5BBB861D4}" type="slidenum">
              <a:rPr lang="en-GB" smtClean="0"/>
              <a:t>‹#›</a:t>
            </a:fld>
            <a:endParaRPr lang="en-GB" dirty="0"/>
          </a:p>
        </p:txBody>
      </p:sp>
    </p:spTree>
    <p:extLst>
      <p:ext uri="{BB962C8B-B14F-4D97-AF65-F5344CB8AC3E}">
        <p14:creationId xmlns:p14="http://schemas.microsoft.com/office/powerpoint/2010/main" val="259517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4C445463-0EAE-44CB-8624-05211265B327}" type="datetime5">
              <a:rPr lang="en-GB" altLang="en-US" smtClean="0"/>
              <a:t>7-Feb-19</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1B7D3-6A0A-4E12-B875-DFA7BD5820BE}" type="datetimeFigureOut">
              <a:rPr lang="en-GB" smtClean="0"/>
              <a:t>07/02/2019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A4A128-997B-4116-927F-55C5BBB861D4}" type="slidenum">
              <a:rPr lang="en-GB" smtClean="0"/>
              <a:t>‹#›</a:t>
            </a:fld>
            <a:endParaRPr lang="en-GB" dirty="0"/>
          </a:p>
        </p:txBody>
      </p:sp>
    </p:spTree>
    <p:extLst>
      <p:ext uri="{BB962C8B-B14F-4D97-AF65-F5344CB8AC3E}">
        <p14:creationId xmlns:p14="http://schemas.microsoft.com/office/powerpoint/2010/main" val="17583503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F141B7D3-6A0A-4E12-B875-DFA7BD5820BE}" type="datetimeFigureOut">
              <a:rPr lang="en-GB" smtClean="0"/>
              <a:t>07/02/2019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AA4A128-997B-4116-927F-55C5BBB861D4}" type="slidenum">
              <a:rPr lang="en-GB" smtClean="0"/>
              <a:t>‹#›</a:t>
            </a:fld>
            <a:endParaRPr lang="en-GB" dirty="0"/>
          </a:p>
        </p:txBody>
      </p:sp>
    </p:spTree>
    <p:extLst>
      <p:ext uri="{BB962C8B-B14F-4D97-AF65-F5344CB8AC3E}">
        <p14:creationId xmlns:p14="http://schemas.microsoft.com/office/powerpoint/2010/main" val="14202955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141B7D3-6A0A-4E12-B875-DFA7BD5820BE}" type="datetimeFigureOut">
              <a:rPr lang="en-GB" smtClean="0"/>
              <a:t>07/02/2019</a:t>
            </a:fld>
            <a:endParaRPr lang="en-GB"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AA4A128-997B-4116-927F-55C5BBB861D4}" type="slidenum">
              <a:rPr lang="en-GB" smtClean="0"/>
              <a:t>‹#›</a:t>
            </a:fld>
            <a:endParaRPr lang="en-GB" dirty="0"/>
          </a:p>
        </p:txBody>
      </p:sp>
    </p:spTree>
    <p:extLst>
      <p:ext uri="{BB962C8B-B14F-4D97-AF65-F5344CB8AC3E}">
        <p14:creationId xmlns:p14="http://schemas.microsoft.com/office/powerpoint/2010/main" val="374189277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1B7D3-6A0A-4E12-B875-DFA7BD5820BE}" type="datetimeFigureOut">
              <a:rPr lang="en-GB" smtClean="0"/>
              <a:t>07/02/2019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A4A128-997B-4116-927F-55C5BBB861D4}" type="slidenum">
              <a:rPr lang="en-GB" smtClean="0"/>
              <a:t>‹#›</a:t>
            </a:fld>
            <a:endParaRPr lang="en-GB" dirty="0"/>
          </a:p>
        </p:txBody>
      </p:sp>
    </p:spTree>
    <p:extLst>
      <p:ext uri="{BB962C8B-B14F-4D97-AF65-F5344CB8AC3E}">
        <p14:creationId xmlns:p14="http://schemas.microsoft.com/office/powerpoint/2010/main" val="22623287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1B7D3-6A0A-4E12-B875-DFA7BD5820BE}" type="datetimeFigureOut">
              <a:rPr lang="en-GB" smtClean="0"/>
              <a:t>07/02/2019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A4A128-997B-4116-927F-55C5BBB861D4}" type="slidenum">
              <a:rPr lang="en-GB" smtClean="0"/>
              <a:t>‹#›</a:t>
            </a:fld>
            <a:endParaRPr lang="en-GB" dirty="0"/>
          </a:p>
        </p:txBody>
      </p:sp>
    </p:spTree>
    <p:extLst>
      <p:ext uri="{BB962C8B-B14F-4D97-AF65-F5344CB8AC3E}">
        <p14:creationId xmlns:p14="http://schemas.microsoft.com/office/powerpoint/2010/main" val="7486621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540000" y="828000"/>
            <a:ext cx="7272000" cy="432000"/>
          </a:xfrm>
        </p:spPr>
        <p:txBody>
          <a:bodyPr/>
          <a:lstStyle/>
          <a:p>
            <a:r>
              <a:rPr lang="en-US"/>
              <a:t>Click to edit Master title style</a:t>
            </a:r>
            <a:endParaRPr lang="en-GB" dirty="0"/>
          </a:p>
        </p:txBody>
      </p:sp>
      <p:sp>
        <p:nvSpPr>
          <p:cNvPr id="5" name="Footer Placeholder 4"/>
          <p:cNvSpPr>
            <a:spLocks noGrp="1"/>
          </p:cNvSpPr>
          <p:nvPr>
            <p:ph type="ftr" sz="quarter" idx="11"/>
          </p:nvPr>
        </p:nvSpPr>
        <p:spPr>
          <a:xfrm>
            <a:off x="539750" y="234000"/>
            <a:ext cx="4320000" cy="180000"/>
          </a:xfrm>
          <a:prstGeom prst="rect">
            <a:avLst/>
          </a:prstGeom>
        </p:spPr>
        <p:txBody>
          <a:bodyPr/>
          <a:lstStyle/>
          <a:p>
            <a:r>
              <a:rPr lang="en-GB" dirty="0"/>
              <a:t>Presentation Title: Insert &gt; Header &amp; Footer</a:t>
            </a:r>
          </a:p>
        </p:txBody>
      </p:sp>
      <p:sp>
        <p:nvSpPr>
          <p:cNvPr id="9" name="Content Placeholder 7"/>
          <p:cNvSpPr>
            <a:spLocks noGrp="1"/>
          </p:cNvSpPr>
          <p:nvPr>
            <p:ph sz="quarter" idx="14"/>
          </p:nvPr>
        </p:nvSpPr>
        <p:spPr>
          <a:xfrm>
            <a:off x="540000" y="1846800"/>
            <a:ext cx="7272000" cy="43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5"/>
          </p:nvPr>
        </p:nvSpPr>
        <p:spPr/>
        <p:txBody>
          <a:bodyPr/>
          <a:lstStyle/>
          <a:p>
            <a:fld id="{4A25B8F5-B5A1-44E2-88F6-02F1F9298B7D}" type="datetime5">
              <a:rPr lang="en-GB" smtClean="0"/>
              <a:t>7-Feb-19</a:t>
            </a:fld>
            <a:endParaRPr lang="en-GB" dirty="0"/>
          </a:p>
        </p:txBody>
      </p:sp>
      <p:sp>
        <p:nvSpPr>
          <p:cNvPr id="8" name="Slide Number Placeholder 7"/>
          <p:cNvSpPr>
            <a:spLocks noGrp="1"/>
          </p:cNvSpPr>
          <p:nvPr>
            <p:ph type="sldNum" sz="quarter" idx="16"/>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8866299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41720057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2916098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3920854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112295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4D51C35-8D0F-4087-9844-3C3E8CE10026}"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7-Feb-19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33315301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7-Feb-19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9042806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7-Feb-19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565821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42740764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337746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15259853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726012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8A34F02-6F76-46AC-AC17-0683C45774B8}"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790F6AA-2512-4FE6-8E5D-838A476A5862}"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111F282-70C9-4383-905A-EBB4AE86CB9D}" type="datetime5">
              <a:rPr lang="en-GB" altLang="en-US" smtClean="0"/>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01688890-F510-4118-A04C-86B5BCD1F45F}" type="datetime5">
              <a:rPr lang="en-GB" altLang="en-US" smtClean="0"/>
              <a:t>7-Feb-19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ABDDBC54-9DA3-4137-84FC-E938DFD966B9}" type="datetime5">
              <a:rPr lang="en-GB" altLang="en-US" smtClean="0"/>
              <a:t>7-Feb-19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A1AF8DBB-98F8-401C-BD15-1367FFA493EC}" type="datetime5">
              <a:rPr lang="en-GB" altLang="en-US" smtClean="0"/>
              <a:t>7-Feb-19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A4D22AE4-4509-48BE-A06A-CC27A64708BB}" type="datetime5">
              <a:rPr lang="en-GB" altLang="en-US" smtClean="0"/>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DD379760-7AF3-40DE-9C20-1BBE3C30F262}" type="datetime5">
              <a:rPr lang="en-GB" altLang="en-US" smtClean="0"/>
              <a:t>7-Feb-19</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86FF883-F8F8-4E42-8CD4-6CEC8B0264AF}" type="datetime5">
              <a:rPr lang="en-GB" altLang="en-US" smtClean="0"/>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2D0A7E5-01A3-4E23-B395-E54696627893}"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2A69E36-F512-4D19-BF5C-5E3A357AE4D5}"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FBCD29C-CFCA-454E-A928-5141DD33D6D9}" type="datetime5">
              <a:rPr lang="en-GB" altLang="en-US" smtClean="0"/>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50E21F7-0E8C-47F1-889A-98AF7BEEA577}"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31F01BB-E1D5-4C3A-987C-2C1F6CDA8036}"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234E6A0-5B4D-4C5A-9D6A-E331269D3C72}"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29E3F9DC-366F-4224-BAFC-00DB1B01D54B}" type="datetime5">
              <a:rPr lang="en-GB" altLang="en-US" smtClean="0"/>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7B9404D2-28F3-40D6-8851-0ED7E501D254}" type="datetime5">
              <a:rPr lang="en-GB" altLang="en-US" smtClean="0"/>
              <a:t>7-Feb-19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E55203A-D97A-4123-907A-06280C2488B0}" type="datetime5">
              <a:rPr lang="en-GB" altLang="en-US" smtClean="0"/>
              <a:t>7-Feb-19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B65E1801-C4ED-4D63-A939-FECE8EF4E36D}" type="datetime5">
              <a:rPr lang="en-GB" altLang="en-US" smtClean="0"/>
              <a:t>7-Feb-19</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2D9F3102-0BB3-47E5-9E30-4D78571C6F18}" type="datetime5">
              <a:rPr lang="en-GB" altLang="en-US" smtClean="0"/>
              <a:t>7-Feb-19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3F9499-36BB-43C1-AF57-402B776AF6F7}" type="datetime5">
              <a:rPr lang="en-GB" altLang="en-US" smtClean="0"/>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2AB8D9B-FBC4-45C1-9568-67B08D37F955}" type="datetime5">
              <a:rPr lang="en-GB" altLang="en-US" smtClean="0"/>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8B2249C1-A388-4074-AE71-D5DD62D0652A}"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4D4934B-6C72-4CDB-ABC0-320256E3F31C}"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FDACFF18-2F5E-46C4-AD0E-D85EFC34BF4D}" type="datetime5">
              <a:rPr lang="en-GB" altLang="en-US" smtClean="0"/>
              <a:t>7-Feb-19</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3E720055-3868-450F-A24B-EE40CD3F9B2E}" type="datetime5">
              <a:rPr lang="en-GB" altLang="en-US" smtClean="0"/>
              <a:t>7-Feb-19</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0A6F46B7-A829-4C03-83CD-9CECFD3D11C2}" type="datetime5">
              <a:rPr lang="en-GB" altLang="en-US" smtClean="0"/>
              <a:t>7-Feb-19</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657FBCEC-2DEB-4228-B343-E7305FAEA4DE}" type="datetime5">
              <a:rPr lang="en-GB" altLang="en-US" smtClean="0"/>
              <a:t>7-Feb-19</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D30D899-9FD5-4F05-BBE5-45382F5EA6CF}" type="datetime5">
              <a:rPr lang="en-GB" altLang="en-US" smtClean="0"/>
              <a:t>7-Feb-19</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255A4715-8D05-4A0F-B68D-1118D3F2DD61}" type="datetime5">
              <a:rPr lang="en-GB" altLang="en-US" smtClean="0"/>
              <a:t>7-Feb-19</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687703E5-D491-445C-87F4-1649748C9003}" type="datetime5">
              <a:rPr lang="en-GB" altLang="en-US" smtClean="0"/>
              <a:t>7-Feb-19</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5FF0F172-4223-409A-80C9-46CF3E21AF52}" type="datetime5">
              <a:rPr lang="en-GB" altLang="en-US" smtClean="0"/>
              <a:t>7-Feb-19</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2E522DBF-636D-439F-A139-563606877A98}" type="datetime5">
              <a:rPr lang="en-GB" altLang="en-US" smtClean="0"/>
              <a:t>7-Feb-19</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9ED9F227-1C7F-4393-95CF-867C4168ADF4}" type="datetime5">
              <a:rPr lang="en-GB" altLang="en-US" smtClean="0"/>
              <a:t>7-Feb-19</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C06EB1-202D-4E76-B6A2-8F71B8B4D3BC}" type="datetime5">
              <a:rPr lang="en-GB" altLang="en-US" smtClean="0"/>
              <a:t>7-Feb-19</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CE3C9B4-F048-4B7A-AB0C-A577AC905D3D}" type="datetime5">
              <a:rPr lang="en-GB" altLang="en-US" smtClean="0"/>
              <a:t>7-Feb-19</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517DB41-1682-4A91-ACA1-DC5CB2664C22}"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A9E9CBC-FA3E-4A5A-933D-60D5D5F2A231}"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9FFAB74-EA86-40BC-B410-E1F4E7D0E925}"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8E77FB8-AD3E-43B8-B67A-805A5C7210C2}" type="datetime5">
              <a:rPr lang="en-GB" altLang="en-US" smtClean="0"/>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B9291534-9C1A-4536-B68A-C418CE13884C}" type="datetime5">
              <a:rPr lang="en-GB" altLang="en-US" smtClean="0"/>
              <a:t>7-Feb-19</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3BC4A922-0B55-4819-84D9-2A784E760CC7}" type="datetime5">
              <a:rPr lang="en-GB" altLang="en-US" smtClean="0"/>
              <a:t>7-Feb-19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DA23C1F-EFE9-4D5F-8C7F-8E3DDFB10A4C}" type="datetime5">
              <a:rPr lang="en-GB" altLang="en-US" smtClean="0"/>
              <a:t>7-Feb-19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D2448C27-2E40-46C8-B3DB-98C3A99BB4F8}" type="datetime5">
              <a:rPr lang="en-GB" altLang="en-US" smtClean="0"/>
              <a:t>7-Feb-19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9F68BDF-3605-4134-9A58-D8720ECE23A3}" type="datetime5">
              <a:rPr lang="en-GB" altLang="en-US" smtClean="0"/>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48E1BCA-34DE-4FA9-A177-5005E01A5F6C}" type="datetime5">
              <a:rPr lang="en-GB" altLang="en-US" smtClean="0"/>
              <a:t>7-Feb-19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F5BA61C-6A3A-45E8-951A-1D1A0C0F1625}"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356A6EF-90D6-43DA-AD26-6AA7CA4B0650}" type="datetime5">
              <a:rPr lang="en-GB" altLang="en-US" smtClean="0"/>
              <a:t>7-Feb-19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DF6D07-AE0D-48AD-85B5-8C2CB24F7CB7}" type="datetime5">
              <a:rPr lang="en-GB" smtClean="0"/>
              <a:t>7-Feb-19</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1432213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3F21E5-DE34-4FFB-8CE3-1B6A542C7EB7}" type="datetime5">
              <a:rPr lang="en-GB" smtClean="0"/>
              <a:t>7-Feb-19</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095470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79A95-3398-4C90-9F77-FBE17DDC2C1C}" type="datetime5">
              <a:rPr lang="en-GB" smtClean="0"/>
              <a:t>7-Feb-19</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1018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C40A6C43-A33D-4BDA-8E44-3855EE084811}" type="datetime5">
              <a:rPr lang="en-GB" altLang="en-US" smtClean="0"/>
              <a:t>7-Feb-19</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52F256-88D3-452F-8FBC-8DCA50B179D1}" type="datetime5">
              <a:rPr lang="en-GB" smtClean="0"/>
              <a:t>7-Feb-19</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29643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EE5E0C-567D-4E06-A297-7603604042D5}" type="datetime5">
              <a:rPr lang="en-GB" smtClean="0"/>
              <a:t>7-Feb-19</a:t>
            </a:fld>
            <a:endParaRPr lang="en-GB"/>
          </a:p>
        </p:txBody>
      </p:sp>
      <p:sp>
        <p:nvSpPr>
          <p:cNvPr id="8" name="Footer Placeholder 7"/>
          <p:cNvSpPr>
            <a:spLocks noGrp="1"/>
          </p:cNvSpPr>
          <p:nvPr>
            <p:ph type="ftr" sz="quarter" idx="11"/>
          </p:nvPr>
        </p:nvSpPr>
        <p:spPr/>
        <p:txBody>
          <a:bodyPr/>
          <a:lstStyle/>
          <a:p>
            <a:r>
              <a:rPr lang="en-GB"/>
              <a:t>Presentation Title: View &gt; Header &amp; Footer</a:t>
            </a:r>
          </a:p>
        </p:txBody>
      </p:sp>
      <p:sp>
        <p:nvSpPr>
          <p:cNvPr id="9" name="Slide Number Placeholder 8"/>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46787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D148BA-E431-4E1A-9470-FD7F69E6265B}" type="datetime5">
              <a:rPr lang="en-GB" smtClean="0"/>
              <a:t>7-Feb-19</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286925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6374-5B24-4ADD-B40A-73DD0649EC39}" type="datetime5">
              <a:rPr lang="en-GB" smtClean="0"/>
              <a:t>7-Feb-19</a:t>
            </a:fld>
            <a:endParaRPr lang="en-GB"/>
          </a:p>
        </p:txBody>
      </p:sp>
      <p:sp>
        <p:nvSpPr>
          <p:cNvPr id="3" name="Footer Placeholder 2"/>
          <p:cNvSpPr>
            <a:spLocks noGrp="1"/>
          </p:cNvSpPr>
          <p:nvPr>
            <p:ph type="ftr" sz="quarter" idx="11"/>
          </p:nvPr>
        </p:nvSpPr>
        <p:spPr/>
        <p:txBody>
          <a:bodyPr/>
          <a:lstStyle/>
          <a:p>
            <a:r>
              <a:rPr lang="en-GB"/>
              <a:t>Presentation Title: View &gt; Header &amp; Footer</a:t>
            </a:r>
          </a:p>
        </p:txBody>
      </p:sp>
      <p:sp>
        <p:nvSpPr>
          <p:cNvPr id="4" name="Slide Number Placeholder 3"/>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847511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8E99D-FE73-4B03-A9DC-33A8F3483EE4}" type="datetime5">
              <a:rPr lang="en-GB" smtClean="0"/>
              <a:t>7-Feb-19</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75036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63FAD-9FC7-4ED8-8463-067BF8AB3C45}" type="datetime5">
              <a:rPr lang="en-GB" smtClean="0"/>
              <a:t>7-Feb-19</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40997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9F15D-5F97-4FF4-8AEC-6C5D3F470C36}" type="datetime5">
              <a:rPr lang="en-GB" smtClean="0"/>
              <a:t>7-Feb-19</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38433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A1E06-75F0-43B4-A5B7-2A2BE905F55D}" type="datetime5">
              <a:rPr lang="en-GB" smtClean="0"/>
              <a:t>7-Feb-19</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470140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F1D8533-68A3-488E-86B7-0FB8CF66B24A}" type="datetime5">
              <a:rPr lang="en-GB" smtClean="0"/>
              <a:t>7-Feb-19</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649613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BB6435B3-C423-4DCE-BC81-2645D5C588DF}" type="datetime5">
              <a:rPr lang="en-GB" altLang="en-US" smtClean="0"/>
              <a:t>7-Feb-19</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DCDC8A0F-7C7B-4207-93A6-07D6CD475C82}" type="slidenum">
              <a:rPr lang="en-GB" altLang="en-US" smtClean="0"/>
              <a:pPr>
                <a:defRPr/>
              </a:pPr>
              <a:t>‹#›</a:t>
            </a:fld>
            <a:endParaRPr lang="en-GB" altLang="en-US"/>
          </a:p>
        </p:txBody>
      </p:sp>
    </p:spTree>
    <p:extLst>
      <p:ext uri="{BB962C8B-B14F-4D97-AF65-F5344CB8AC3E}">
        <p14:creationId xmlns:p14="http://schemas.microsoft.com/office/powerpoint/2010/main" val="261222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CF2B7169-030D-4B56-9CEF-2FE0540B9247}" type="datetime5">
              <a:rPr lang="en-GB" altLang="en-US" smtClean="0"/>
              <a:t>7-Feb-19</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solidFill>
                  <a:srgbClr val="054B6B"/>
                </a:solidFill>
              </a:rPr>
              <a:pPr>
                <a:defRPr/>
              </a:pPr>
              <a:t>7-Feb-19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691680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solidFill>
                  <a:srgbClr val="054B6B"/>
                </a:solidFill>
              </a:rPr>
              <a:pPr>
                <a:defRPr/>
              </a:pPr>
              <a:t>7-Feb-19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37946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solidFill>
                  <a:srgbClr val="054B6B"/>
                </a:solidFill>
              </a:rPr>
              <a:pPr>
                <a:defRPr/>
              </a:pPr>
              <a:t>7-Feb-19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801638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solidFill>
                  <a:srgbClr val="054B6B"/>
                </a:solidFill>
              </a:rPr>
              <a:pPr>
                <a:defRPr/>
              </a:pPr>
              <a:t>7-Feb-19</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743933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solidFill>
                  <a:srgbClr val="054B6B"/>
                </a:solidFill>
              </a:rPr>
              <a:pPr>
                <a:defRPr/>
              </a:pPr>
              <a:t>7-Feb-19</a:t>
            </a:fld>
            <a:endParaRPr lang="en-GB" altLang="en-US">
              <a:solidFill>
                <a:srgbClr val="054B6B"/>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982931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solidFill>
                  <a:srgbClr val="054B6B"/>
                </a:solidFill>
              </a:rPr>
              <a:pPr>
                <a:defRPr/>
              </a:pPr>
              <a:t>7-Feb-19</a:t>
            </a:fld>
            <a:endParaRPr lang="en-GB" altLang="en-US">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48319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solidFill>
                  <a:srgbClr val="054B6B"/>
                </a:solidFill>
              </a:rPr>
              <a:pPr>
                <a:defRPr/>
              </a:pPr>
              <a:t>7-Feb-19</a:t>
            </a:fld>
            <a:endParaRPr lang="en-GB" altLang="en-US">
              <a:solidFill>
                <a:srgbClr val="054B6B"/>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23668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solidFill>
                  <a:srgbClr val="054B6B"/>
                </a:solidFill>
              </a:rPr>
              <a:pPr>
                <a:defRPr/>
              </a:pPr>
              <a:t>7-Feb-19</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11044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solidFill>
                  <a:srgbClr val="054B6B"/>
                </a:solidFill>
              </a:rPr>
              <a:pPr>
                <a:defRPr/>
              </a:pPr>
              <a:t>7-Feb-19</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131822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solidFill>
                  <a:srgbClr val="054B6B"/>
                </a:solidFill>
              </a:rPr>
              <a:pPr>
                <a:defRPr/>
              </a:pPr>
              <a:t>7-Feb-19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7087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770CAD63-CFA4-4F77-9B9A-B33388F216BE}" type="datetime5">
              <a:rPr lang="en-GB" altLang="en-US" smtClean="0"/>
              <a:t>7-Feb-19</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solidFill>
                  <a:srgbClr val="054B6B"/>
                </a:solidFill>
              </a:rPr>
              <a:pPr>
                <a:defRPr/>
              </a:pPr>
              <a:t>7-Feb-19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12976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604BD40-7939-4097-965B-CBF02EEF68BB}" type="datetime5">
              <a:rPr lang="en-GB" altLang="en-US" smtClean="0"/>
              <a:t>7-Feb-19</a:t>
            </a:fld>
            <a:endParaRPr lang="en-GB" altLang="en-US"/>
          </a:p>
        </p:txBody>
      </p:sp>
      <p:sp>
        <p:nvSpPr>
          <p:cNvPr id="19" name="Footer Placeholder 18"/>
          <p:cNvSpPr>
            <a:spLocks noGrp="1"/>
          </p:cNvSpPr>
          <p:nvPr>
            <p:ph type="ftr" sz="quarter" idx="11"/>
          </p:nvPr>
        </p:nvSpPr>
        <p:spPr/>
        <p:txBody>
          <a:bodyPr/>
          <a:lstStyle/>
          <a:p>
            <a:pPr>
              <a:defRPr/>
            </a:pPr>
            <a:r>
              <a:rPr lang="en-GB" altLang="en-US"/>
              <a:t>Presentation Title: View &gt; Header &amp; Footer</a:t>
            </a:r>
          </a:p>
        </p:txBody>
      </p:sp>
      <p:sp>
        <p:nvSpPr>
          <p:cNvPr id="27" name="Slide Number Placeholder 26"/>
          <p:cNvSpPr>
            <a:spLocks noGrp="1"/>
          </p:cNvSpPr>
          <p:nvPr>
            <p:ph type="sldNum" sz="quarter" idx="12"/>
          </p:nvPr>
        </p:nvSpPr>
        <p:spPr/>
        <p:txBody>
          <a:bodyPr/>
          <a:lstStyle/>
          <a:p>
            <a:pPr>
              <a:defRPr/>
            </a:pPr>
            <a:fld id="{1683C167-7FFE-4F44-A8D7-9F4B01FAD421}"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7-Feb-19</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B59C5A7D-3FD6-48AB-9EA1-2620497A3144}" type="slidenum">
              <a:rPr lang="en-GB" altLang="en-US" smtClean="0"/>
              <a:pPr>
                <a:defRPr/>
              </a:pPr>
              <a:t>‹#›</a:t>
            </a:fld>
            <a:endParaRPr lang="en-GB"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758DB67A-6F49-4D7D-81F1-122A2D717C40}" type="datetime5">
              <a:rPr lang="en-GB" altLang="en-US" smtClean="0"/>
              <a:t>7-Feb-19</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E249E655-BD39-4C9D-804F-E4CFABA123FB}"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7-Feb-19</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7E3A226-A551-4B0C-A355-A71B965FC58E}" type="datetime5">
              <a:rPr lang="en-GB" altLang="en-US" smtClean="0"/>
              <a:t>7-Feb-19</a:t>
            </a:fld>
            <a:endParaRPr lang="en-GB" altLang="en-US"/>
          </a:p>
        </p:txBody>
      </p:sp>
      <p:sp>
        <p:nvSpPr>
          <p:cNvPr id="8" name="Footer Placeholder 7"/>
          <p:cNvSpPr>
            <a:spLocks noGrp="1"/>
          </p:cNvSpPr>
          <p:nvPr>
            <p:ph type="ftr" sz="quarter" idx="11"/>
          </p:nvPr>
        </p:nvSpPr>
        <p:spPr/>
        <p:txBody>
          <a:bodyPr/>
          <a:lstStyle/>
          <a:p>
            <a:pPr>
              <a:defRPr/>
            </a:pPr>
            <a:r>
              <a:rPr lang="en-GB" altLang="en-US"/>
              <a:t>Presentation Title: View &gt; Header &amp; Footer</a:t>
            </a:r>
          </a:p>
        </p:txBody>
      </p:sp>
      <p:sp>
        <p:nvSpPr>
          <p:cNvPr id="9" name="Slide Number Placeholder 8"/>
          <p:cNvSpPr>
            <a:spLocks noGrp="1"/>
          </p:cNvSpPr>
          <p:nvPr>
            <p:ph type="sldNum" sz="quarter" idx="12"/>
          </p:nvPr>
        </p:nvSpPr>
        <p:spPr/>
        <p:txBody>
          <a:bodyPr/>
          <a:lstStyle/>
          <a:p>
            <a:pPr>
              <a:defRPr/>
            </a:pPr>
            <a:fld id="{1BD4F2E6-4DA9-4B81-87C0-6CFE1B3E7703}" type="slidenum">
              <a:rPr lang="en-GB" altLang="en-US" smtClean="0"/>
              <a:pPr>
                <a:defRPr/>
              </a:pPr>
              <a:t>‹#›</a:t>
            </a:fld>
            <a:endParaRPr lang="en-GB"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67E6B1D4-D786-4027-B856-CC7D15527BCF}" type="datetime5">
              <a:rPr lang="en-GB" altLang="en-US" smtClean="0"/>
              <a:t>7-Feb-19</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707EC915-3581-4E6C-9FEF-412F7F5F0524}" type="slidenum">
              <a:rPr lang="en-GB" altLang="en-US" smtClean="0"/>
              <a:pPr>
                <a:defRPr/>
              </a:pPr>
              <a:t>‹#›</a:t>
            </a:fld>
            <a:endParaRPr lang="en-GB"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73AE3C-677A-4196-A87E-AED39F0D33E4}" type="datetime5">
              <a:rPr lang="en-GB" altLang="en-US" smtClean="0"/>
              <a:t>7-Feb-19</a:t>
            </a:fld>
            <a:endParaRPr lang="en-GB" altLang="en-US"/>
          </a:p>
        </p:txBody>
      </p:sp>
      <p:sp>
        <p:nvSpPr>
          <p:cNvPr id="3" name="Footer Placeholder 2"/>
          <p:cNvSpPr>
            <a:spLocks noGrp="1"/>
          </p:cNvSpPr>
          <p:nvPr>
            <p:ph type="ftr" sz="quarter" idx="11"/>
          </p:nvPr>
        </p:nvSpPr>
        <p:spPr/>
        <p:txBody>
          <a:bodyPr/>
          <a:lstStyle/>
          <a:p>
            <a:pPr>
              <a:defRPr/>
            </a:pPr>
            <a:r>
              <a:rPr lang="en-GB" altLang="en-US"/>
              <a:t>Presentation Title: View &gt; Header &amp; Footer</a:t>
            </a:r>
          </a:p>
        </p:txBody>
      </p:sp>
      <p:sp>
        <p:nvSpPr>
          <p:cNvPr id="4" name="Slide Number Placeholder 3"/>
          <p:cNvSpPr>
            <a:spLocks noGrp="1"/>
          </p:cNvSpPr>
          <p:nvPr>
            <p:ph type="sldNum" sz="quarter" idx="12"/>
          </p:nvPr>
        </p:nvSpPr>
        <p:spPr/>
        <p:txBody>
          <a:bodyPr/>
          <a:lstStyle/>
          <a:p>
            <a:pPr>
              <a:defRPr/>
            </a:pPr>
            <a:fld id="{47579FAB-2793-47B6-AED6-0BBED39DB0B2}" type="slidenum">
              <a:rPr lang="en-GB" altLang="en-US" smtClean="0"/>
              <a:pPr>
                <a:defRPr/>
              </a:pPr>
              <a:t>‹#›</a:t>
            </a:fld>
            <a:endParaRPr lang="en-GB"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A57E8A0D-86F2-48ED-A0CC-FB58B94FA52F}" type="datetime5">
              <a:rPr lang="en-GB" altLang="en-US" smtClean="0"/>
              <a:t>7-Feb-19</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B3FCEF5-9C56-429C-BD03-F3EEC52B50F4}" type="slidenum">
              <a:rPr lang="en-GB" altLang="en-US" smtClean="0"/>
              <a:pPr>
                <a:defRPr/>
              </a:pPr>
              <a:t>‹#›</a:t>
            </a:fld>
            <a:endParaRPr lang="en-GB"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D99F905A-3596-44EB-8A0F-AF0C5119105C}" type="datetime5">
              <a:rPr lang="en-GB" altLang="en-US" smtClean="0"/>
              <a:t>7-Feb-19</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4528C68-700B-40D8-961F-CE2497BFC2C6}" type="slidenum">
              <a:rPr lang="en-GB" altLang="en-US" smtClean="0"/>
              <a:pPr>
                <a:defRPr/>
              </a:pPr>
              <a:t>‹#›</a:t>
            </a:fld>
            <a:endParaRPr lang="en-GB"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96ACA521-630A-4F4A-AE43-277A0BF75F48}" type="datetime5">
              <a:rPr lang="en-GB" altLang="en-US" smtClean="0"/>
              <a:t>7-Feb-19</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73C9F9D-893E-4CCF-95C5-EC4DB3CCAA24}" type="datetime5">
              <a:rPr lang="en-GB" altLang="en-US" smtClean="0"/>
              <a:t>7-Feb-19</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70E6CF69-E1FC-49CB-B0BB-932CE0E7234C}" type="slidenum">
              <a:rPr lang="en-GB" altLang="en-US" smtClean="0"/>
              <a:pPr>
                <a:defRPr/>
              </a:pPr>
              <a:t>‹#›</a:t>
            </a:fld>
            <a:endParaRPr lang="en-GB"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92784F6-7FE5-4441-BCAD-BB9EDFFD5413}" type="datetime5">
              <a:rPr lang="en-GB" altLang="en-US" smtClean="0"/>
              <a:t>7-Feb-19</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AEB86DF0-7A67-4A91-85D6-0A2A95F12949}" type="slidenum">
              <a:rPr lang="en-GB" altLang="en-US" smtClean="0"/>
              <a:pPr>
                <a:defRPr/>
              </a:pPr>
              <a:t>‹#›</a:t>
            </a:fld>
            <a:endParaRPr lang="en-GB"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pSp>
        <p:nvGrpSpPr>
          <p:cNvPr id="5" name="Group 10"/>
          <p:cNvGrpSpPr>
            <a:grpSpLocks/>
          </p:cNvGrpSpPr>
          <p:nvPr/>
        </p:nvGrpSpPr>
        <p:grpSpPr bwMode="auto">
          <a:xfrm>
            <a:off x="379413" y="379413"/>
            <a:ext cx="8374062" cy="5864225"/>
            <a:chOff x="239" y="239"/>
            <a:chExt cx="5275" cy="3694"/>
          </a:xfrm>
        </p:grpSpPr>
        <p:sp>
          <p:nvSpPr>
            <p:cNvPr id="6" name="AutoShape 6"/>
            <p:cNvSpPr>
              <a:spLocks noChangeArrowheads="1"/>
            </p:cNvSpPr>
            <p:nvPr userDrawn="1"/>
          </p:nvSpPr>
          <p:spPr bwMode="auto">
            <a:xfrm>
              <a:off x="239" y="239"/>
              <a:ext cx="5275" cy="3519"/>
            </a:xfrm>
            <a:prstGeom prst="roundRect">
              <a:avLst>
                <a:gd name="adj" fmla="val 3866"/>
              </a:avLst>
            </a:prstGeom>
            <a:noFill/>
            <a:ln w="28575">
              <a:solidFill>
                <a:srgbClr val="F4971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7" name="AutoShape 7"/>
            <p:cNvSpPr>
              <a:spLocks noChangeArrowheads="1"/>
            </p:cNvSpPr>
            <p:nvPr userDrawn="1"/>
          </p:nvSpPr>
          <p:spPr bwMode="auto">
            <a:xfrm rot="10800000">
              <a:off x="4805" y="3758"/>
              <a:ext cx="197" cy="175"/>
            </a:xfrm>
            <a:prstGeom prst="rtTriangle">
              <a:avLst/>
            </a:prstGeom>
            <a:noFill/>
            <a:ln w="28575">
              <a:solidFill>
                <a:srgbClr val="F4971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8" name="Line 8"/>
            <p:cNvSpPr>
              <a:spLocks noChangeShapeType="1"/>
            </p:cNvSpPr>
            <p:nvPr userDrawn="1"/>
          </p:nvSpPr>
          <p:spPr bwMode="auto">
            <a:xfrm>
              <a:off x="4833" y="3758"/>
              <a:ext cx="162" cy="0"/>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9"/>
            <p:cNvSpPr>
              <a:spLocks noChangeShapeType="1"/>
            </p:cNvSpPr>
            <p:nvPr userDrawn="1"/>
          </p:nvSpPr>
          <p:spPr bwMode="auto">
            <a:xfrm>
              <a:off x="4778" y="3706"/>
              <a:ext cx="165" cy="144"/>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0" name="Picture 11"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6448425"/>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6446838"/>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33375" y="6448425"/>
            <a:ext cx="561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eaLnBrk="0" hangingPunct="0">
              <a:defRPr sz="2400">
                <a:solidFill>
                  <a:schemeClr val="tx1"/>
                </a:solidFill>
                <a:latin typeface="Calibri" pitchFamily="34" charset="0"/>
                <a:ea typeface="ＭＳ Ｐゴシック" pitchFamily="34" charset="-128"/>
              </a:defRPr>
            </a:lvl2pPr>
            <a:lvl3pPr eaLnBrk="0" hangingPunct="0">
              <a:defRPr sz="2400">
                <a:solidFill>
                  <a:schemeClr val="tx1"/>
                </a:solidFill>
                <a:latin typeface="Calibri" pitchFamily="34" charset="0"/>
                <a:ea typeface="ＭＳ Ｐゴシック" pitchFamily="34" charset="-128"/>
              </a:defRPr>
            </a:lvl3pPr>
            <a:lvl4pPr eaLnBrk="0" hangingPunct="0">
              <a:defRPr sz="2400">
                <a:solidFill>
                  <a:schemeClr val="tx1"/>
                </a:solidFill>
                <a:latin typeface="Calibri" pitchFamily="34" charset="0"/>
                <a:ea typeface="ＭＳ Ｐゴシック" pitchFamily="34" charset="-128"/>
              </a:defRPr>
            </a:lvl4pPr>
            <a:lvl5pPr eaLnBrk="0" hangingPunct="0">
              <a:defRPr sz="2400">
                <a:solidFill>
                  <a:schemeClr val="tx1"/>
                </a:solidFill>
                <a:latin typeface="Calibri" pitchFamily="34" charset="0"/>
                <a:ea typeface="ＭＳ Ｐゴシック" pitchFamily="34" charset="-128"/>
              </a:defRPr>
            </a:lvl5pPr>
            <a:lvl6pP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914400" eaLnBrk="1" hangingPunct="1">
              <a:spcBef>
                <a:spcPct val="50000"/>
              </a:spcBef>
              <a:defRPr/>
            </a:pPr>
            <a:fld id="{5DC482DC-1621-4361-AF2F-1D5C19C0EF57}" type="slidenum">
              <a:rPr lang="en-GB" altLang="en-US" sz="1200" smtClean="0"/>
              <a:pPr defTabSz="914400" eaLnBrk="1" hangingPunct="1">
                <a:spcBef>
                  <a:spcPct val="50000"/>
                </a:spcBef>
                <a:defRPr/>
              </a:pPr>
              <a:t>‹#›</a:t>
            </a:fld>
            <a:endParaRPr lang="en-GB" altLang="en-US" sz="1200"/>
          </a:p>
        </p:txBody>
      </p:sp>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714375" y="1431925"/>
            <a:ext cx="7705163" cy="42027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96572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7-Feb-19</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3270310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7-Feb-19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695483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7-Feb-19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4141687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7-Feb-19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24515806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7-Feb-19</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1740252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7-Feb-19</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8339086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7-Feb-19</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207322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AFD1F83-D836-4B8F-9F58-B300A3E071AE}" type="datetime5">
              <a:rPr lang="en-GB" altLang="en-US" smtClean="0"/>
              <a:t>7-Feb-19</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713">
                <a:solidFill>
                  <a:schemeClr val="tx1">
                    <a:alpha val="80000"/>
                  </a:schemeClr>
                </a:solidFill>
              </a:defRPr>
            </a:lvl1pPr>
          </a:lstStyle>
          <a:p>
            <a:fld id="{F141B7D3-6A0A-4E12-B875-DFA7BD5820BE}" type="datetimeFigureOut">
              <a:rPr lang="en-GB" smtClean="0"/>
              <a:t>07/02/2019</a:t>
            </a:fld>
            <a:endParaRPr lang="en-GB"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GB" dirty="0"/>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8AA4A128-997B-4116-927F-55C5BBB861D4}" type="slidenum">
              <a:rPr lang="en-GB" smtClean="0"/>
              <a:t>‹#›</a:t>
            </a:fld>
            <a:endParaRPr lang="en-GB" dirty="0"/>
          </a:p>
        </p:txBody>
      </p:sp>
    </p:spTree>
    <p:extLst>
      <p:ext uri="{BB962C8B-B14F-4D97-AF65-F5344CB8AC3E}">
        <p14:creationId xmlns:p14="http://schemas.microsoft.com/office/powerpoint/2010/main" val="2746644834"/>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Lst>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7-Feb-19</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2731669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6D36407-677A-4224-A353-A544CAFB8A40}" type="datetime5">
              <a:rPr lang="en-GB" altLang="en-US" smtClean="0"/>
              <a:t>7-Feb-19</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1C519D6-0832-4EFB-ADC5-E8986C7FC138}" type="datetime5">
              <a:rPr lang="en-GB" altLang="en-US" smtClean="0"/>
              <a:t>7-Feb-19</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35F1D008-5B0B-4EB1-9799-8D5A1ACFF2DC}" type="datetime5">
              <a:rPr lang="en-GB" altLang="en-US" smtClean="0"/>
              <a:t>7-Feb-19</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7867868B-1D16-409F-965F-FE71A38694AF}" type="datetime5">
              <a:rPr lang="en-GB" altLang="en-US" smtClean="0"/>
              <a:t>7-Feb-19</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1EC-1C2C-47CD-B01D-AFFB6EE66942}" type="datetime5">
              <a:rPr lang="en-GB" smtClean="0"/>
              <a:t>7-Feb-19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 View &gt; Header &amp;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7748-A3A3-48AE-A658-7C5F62694BEF}" type="slidenum">
              <a:rPr lang="en-GB" smtClean="0"/>
              <a:t>‹#›</a:t>
            </a:fld>
            <a:endParaRPr lang="en-GB"/>
          </a:p>
        </p:txBody>
      </p:sp>
    </p:spTree>
    <p:extLst>
      <p:ext uri="{BB962C8B-B14F-4D97-AF65-F5344CB8AC3E}">
        <p14:creationId xmlns:p14="http://schemas.microsoft.com/office/powerpoint/2010/main" val="327107474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3989"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solidFill>
                  <a:srgbClr val="054B6B"/>
                </a:solidFill>
              </a:rPr>
              <a:pPr>
                <a:defRPr/>
              </a:pPr>
              <a:t>7-Feb-19</a:t>
            </a:fld>
            <a:endParaRPr lang="en-GB" altLang="en-US">
              <a:solidFill>
                <a:srgbClr val="054B6B"/>
              </a:solidFill>
            </a:endParaRPr>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solidFill>
                  <a:srgbClr val="054B6B"/>
                </a:solidFill>
              </a:rPr>
              <a:pPr>
                <a:defRPr/>
              </a:pPr>
              <a:t>‹#›</a:t>
            </a:fld>
            <a:endParaRPr lang="en-GB" altLang="en-US">
              <a:solidFill>
                <a:srgbClr val="054B6B"/>
              </a:solidFill>
            </a:endParaRPr>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106723038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AFD1F83-D836-4B8F-9F58-B300A3E071AE}" type="datetime5">
              <a:rPr lang="en-GB" altLang="en-US" smtClean="0"/>
              <a:t>7-Feb-19</a:t>
            </a:fld>
            <a:endParaRPr lang="en-GB"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GB" altLang="en-US"/>
              <a:t>Presentation Title: View &gt; Header &amp; Footer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59CCB0D-91DD-4E81-A949-18D0264AF758}" type="slidenum">
              <a:rPr lang="en-GB" altLang="en-US" smtClean="0"/>
              <a:pPr>
                <a:defRPr/>
              </a:pPr>
              <a:t>‹#›</a:t>
            </a:fld>
            <a:endParaRPr lang="en-GB"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7-Feb-19</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2747307308"/>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Corp\dfsroot$\SZ\WMAGroups\01%20-%20Route%20IM%20Director%20-%20Wessex\02%20-%20Route%20Safety%20Hour%20Reporting\02%20-%20Route%20Safety%20Hour%20Reporting\Safety%20Cascades%2018-19\P11%201819\Safety%20Vision%202019.pdf" TargetMode="External"/><Relationship Id="rId2" Type="http://schemas.openxmlformats.org/officeDocument/2006/relationships/image" Target="../media/image4.emf"/><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3" Type="http://schemas.openxmlformats.org/officeDocument/2006/relationships/hyperlink" Target="file:///\\Corp\dfsroot$\SZ\WMAGroups\01%20-%20Route%20IM%20Director%20-%20Wessex\02%20-%20Route%20Safety%20Hour%20Reporting\02%20-%20Route%20Safety%20Hour%20Reporting\Safety%20Cascades%2018-19\P11%201819\Think_RISK_People_Brighton_Subtitled.mp4" TargetMode="External"/><Relationship Id="rId2" Type="http://schemas.openxmlformats.org/officeDocument/2006/relationships/image" Target="../media/image9.png"/><Relationship Id="rId1" Type="http://schemas.openxmlformats.org/officeDocument/2006/relationships/slideLayout" Target="../slideLayouts/slideLayout10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05.xml"/><Relationship Id="rId5" Type="http://schemas.openxmlformats.org/officeDocument/2006/relationships/hyperlink" Target="https://www.yammer.com/networkrail.co.uk/#/threads/inGroup?type=in_group&amp;feedId=16013504&amp;view=all" TargetMode="External"/><Relationship Id="rId4" Type="http://schemas.openxmlformats.org/officeDocument/2006/relationships/hyperlink" Target="mailto:ThinkRISK@networkrail.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2.xml"/><Relationship Id="rId4" Type="http://schemas.openxmlformats.org/officeDocument/2006/relationships/hyperlink" Target="mailto:Grazia.Elsehimy@networkrail.co.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file:///\\Corp\dfsroot$\SZ\WMAGroups\01%20-%20Route%20IM%20Director%20-%20Wessex\02%20-%20Route%20Safety%20Hour%20Reporting\02%20-%20Route%20Safety%20Hour%20Reporting\Safety%20Cascades%2018-19\P11%201819\Safety-Alert-NRX-19_01-Cable-Drum-Trailer-Failure.pdf" TargetMode="External"/><Relationship Id="rId7" Type="http://schemas.openxmlformats.org/officeDocument/2006/relationships/hyperlink" Target="file:///\\Corp\dfsroot$\SZ\WMAGroups\01%20-%20Route%20IM%20Director%20-%20Wessex\02%20-%20Route%20Safety%20Hour%20Reporting\02%20-%20Route%20Safety%20Hour%20Reporting\Safety%20Cascades%2018-19\P11%201819\Wessex%20Route%20Lessons%20Learned%20%20Rail%20Saddle%20Accident%20040219.pdf" TargetMode="External"/><Relationship Id="rId2" Type="http://schemas.openxmlformats.org/officeDocument/2006/relationships/hyperlink" Target="file:///\\Corp\dfsroot$\SZ\WMAGroups\01%20-%20Route%20IM%20Director%20-%20Wessex\02%20-%20Route%20Safety%20Hour%20Reporting\02%20-%20Route%20Safety%20Hour%20Reporting\Safety%20Cascades%2018-19\P11%201819\Safety-Bulletin-NRB-19-01-Godinton-Substation-Staff-Injury.pdf" TargetMode="External"/><Relationship Id="rId1" Type="http://schemas.openxmlformats.org/officeDocument/2006/relationships/slideLayout" Target="../slideLayouts/slideLayout82.xml"/><Relationship Id="rId6" Type="http://schemas.openxmlformats.org/officeDocument/2006/relationships/hyperlink" Target="file:///\\Corp\dfsroot$\SZ\WMAGroups\01%20-%20Route%20IM%20Director%20-%20Wessex\02%20-%20Route%20Safety%20Hour%20Reporting\02%20-%20Route%20Safety%20Hour%20Reporting\Safety%20Cascades%2018-19\P11%201819\Technical%20safety%20bulletin%202%20-%20Godinton%20-%20Issue%202.2%20(002).pdf" TargetMode="External"/><Relationship Id="rId5" Type="http://schemas.openxmlformats.org/officeDocument/2006/relationships/hyperlink" Target="file:///\\Corp\dfsroot$\SZ\WMAGroups\01%20-%20Route%20IM%20Director%20-%20Wessex\02%20-%20Route%20Safety%20Hour%20Reporting\02%20-%20Route%20Safety%20Hour%20Reporting\Safety%20Cascades%2018-19\P11%201819\Technical%20safety%20bulletin%201%20-%20%20Godinton%20substation.pdf" TargetMode="External"/><Relationship Id="rId4" Type="http://schemas.openxmlformats.org/officeDocument/2006/relationships/hyperlink" Target="file:///\\Corp\dfsroot$\SZ\WMAGroups\01%20-%20Route%20IM%20Director%20-%20Wessex\02%20-%20Route%20Safety%20Hour%20Reporting\02%20-%20Route%20Safety%20Hour%20Reporting\Safety%20Cascades%2018-19\P11%201819\Safety-Advice-NRA19-01-Mini-Digger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keith.penn@networkrail.co.uk" TargetMode="External"/><Relationship Id="rId2" Type="http://schemas.openxmlformats.org/officeDocument/2006/relationships/hyperlink" Target="http://networkrailstandards/bsi/index.aspx" TargetMode="External"/><Relationship Id="rId1" Type="http://schemas.openxmlformats.org/officeDocument/2006/relationships/slideLayout" Target="../slideLayouts/slideLayout81.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2.xml"/><Relationship Id="rId6" Type="http://schemas.openxmlformats.org/officeDocument/2006/relationships/hyperlink" Target="file:///\\Corp\dfsroot$\SZ\WMAGroups\01%20-%20Route%20IM%20Director%20-%20Wessex\02%20-%20Route%20Safety%20Hour%20Reporting\02%20-%20Route%20Safety%20Hour%20Reporting\Safety%20Cascades%2018-19\P11%201819\Wessex%20Route%20RTC%20on%20the%20A3%2027-01-2019.pdf" TargetMode="External"/><Relationship Id="rId5" Type="http://schemas.openxmlformats.org/officeDocument/2006/relationships/hyperlink" Target="mailto:Stuart.Cowley@networkrail.co.uk"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0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file:///\\Corp\dfsroot$\SZ\WMAGroups\01%20-%20Route%20IM%20Director%20-%20Wessex\02%20-%20Route%20Safety%20Hour%20Reporting\02%20-%20Route%20Safety%20Hour%20Reporting\Safety%20Cascades%2018-19\P11%201819\NM-Final-v1.mp4" TargetMode="External"/><Relationship Id="rId2" Type="http://schemas.openxmlformats.org/officeDocument/2006/relationships/image" Target="../media/image9.png"/><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4496927-2A9A-4229-B102-B280E970ABCE}" type="datetime5">
              <a:rPr lang="en-GB" altLang="en-US" smtClean="0"/>
              <a:t>7-Feb-19</a:t>
            </a:fld>
            <a:endParaRPr lang="en-GB" altLang="en-US"/>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a:t>
            </a:fld>
            <a:endParaRPr lang="en-GB" altLang="en-US"/>
          </a:p>
        </p:txBody>
      </p:sp>
      <p:sp>
        <p:nvSpPr>
          <p:cNvPr id="9" name="TextBox 8"/>
          <p:cNvSpPr txBox="1"/>
          <p:nvPr/>
        </p:nvSpPr>
        <p:spPr>
          <a:xfrm>
            <a:off x="125293" y="6467335"/>
            <a:ext cx="8877404" cy="338554"/>
          </a:xfrm>
          <a:prstGeom prst="rect">
            <a:avLst/>
          </a:prstGeom>
          <a:solidFill>
            <a:srgbClr val="FFC000"/>
          </a:solidFill>
        </p:spPr>
        <p:txBody>
          <a:bodyPr wrap="square" rtlCol="0">
            <a:spAutoFit/>
          </a:bodyPr>
          <a:lstStyle/>
          <a:p>
            <a:pPr algn="ctr"/>
            <a:r>
              <a:rPr lang="en-GB" sz="1600" dirty="0">
                <a:solidFill>
                  <a:schemeClr val="bg1"/>
                </a:solidFill>
              </a:rPr>
              <a:t>Health, Safety and Environment Period Cascade for P11.  2018/19</a:t>
            </a:r>
          </a:p>
        </p:txBody>
      </p:sp>
      <p:sp>
        <p:nvSpPr>
          <p:cNvPr id="2" name="Rectangle 1"/>
          <p:cNvSpPr/>
          <p:nvPr/>
        </p:nvSpPr>
        <p:spPr>
          <a:xfrm>
            <a:off x="169552" y="1200907"/>
            <a:ext cx="2754850" cy="1323439"/>
          </a:xfrm>
          <a:prstGeom prst="rect">
            <a:avLst/>
          </a:prstGeom>
          <a:noFill/>
        </p:spPr>
        <p:txBody>
          <a:bodyPr wrap="square" lIns="91440" tIns="45720" rIns="91440" bIns="45720">
            <a:spAutoFit/>
          </a:bodyPr>
          <a:lstStyle/>
          <a:p>
            <a:pPr algn="ctr"/>
            <a: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Wessex</a:t>
            </a:r>
          </a:p>
          <a:p>
            <a:pPr algn="ctr"/>
            <a: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Route</a:t>
            </a:r>
          </a:p>
        </p:txBody>
      </p:sp>
      <p:pic>
        <p:nvPicPr>
          <p:cNvPr id="6" name="Picture 5">
            <a:extLst>
              <a:ext uri="{FF2B5EF4-FFF2-40B4-BE49-F238E27FC236}">
                <a16:creationId xmlns:a16="http://schemas.microsoft.com/office/drawing/2014/main" id="{95E77AA4-649C-495C-83C2-31F3B0EDFF00}"/>
              </a:ext>
            </a:extLst>
          </p:cNvPr>
          <p:cNvPicPr>
            <a:picLocks noChangeAspect="1"/>
          </p:cNvPicPr>
          <p:nvPr/>
        </p:nvPicPr>
        <p:blipFill>
          <a:blip r:embed="rId2"/>
          <a:stretch>
            <a:fillRect/>
          </a:stretch>
        </p:blipFill>
        <p:spPr>
          <a:xfrm>
            <a:off x="4546594" y="-14176"/>
            <a:ext cx="4456103" cy="6453765"/>
          </a:xfrm>
          <a:prstGeom prst="rect">
            <a:avLst/>
          </a:prstGeom>
          <a:ln w="28575">
            <a:solidFill>
              <a:srgbClr val="FFC000"/>
            </a:solidFill>
          </a:ln>
        </p:spPr>
      </p:pic>
      <p:sp>
        <p:nvSpPr>
          <p:cNvPr id="17" name="Rectangle 16">
            <a:extLst>
              <a:ext uri="{FF2B5EF4-FFF2-40B4-BE49-F238E27FC236}">
                <a16:creationId xmlns:a16="http://schemas.microsoft.com/office/drawing/2014/main" id="{E54E8A27-158C-4C45-BBD3-D4AF80891293}"/>
              </a:ext>
            </a:extLst>
          </p:cNvPr>
          <p:cNvSpPr/>
          <p:nvPr/>
        </p:nvSpPr>
        <p:spPr>
          <a:xfrm>
            <a:off x="169552" y="4995373"/>
            <a:ext cx="4230683" cy="1407854"/>
          </a:xfrm>
          <a:prstGeom prst="rect">
            <a:avLst/>
          </a:prstGeom>
          <a:solidFill>
            <a:srgbClr val="FFC000"/>
          </a:solidFill>
          <a:ln>
            <a:solidFill>
              <a:srgbClr val="ECB3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To be distributed to all the business units and displayed on your notice boards please</a:t>
            </a:r>
          </a:p>
          <a:p>
            <a:pPr algn="ctr"/>
            <a:r>
              <a:rPr lang="en-GB" sz="1600" dirty="0">
                <a:hlinkClick r:id="rId3" action="ppaction://hlinkfile"/>
              </a:rPr>
              <a:t>Safety Vision Update 2019</a:t>
            </a:r>
            <a:endParaRPr lang="en-GB" sz="1600" dirty="0"/>
          </a:p>
        </p:txBody>
      </p:sp>
    </p:spTree>
    <p:extLst>
      <p:ext uri="{BB962C8B-B14F-4D97-AF65-F5344CB8AC3E}">
        <p14:creationId xmlns:p14="http://schemas.microsoft.com/office/powerpoint/2010/main" val="328835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2157" y="1458090"/>
            <a:ext cx="7042675" cy="3647152"/>
          </a:xfrm>
          <a:prstGeom prst="rect">
            <a:avLst/>
          </a:prstGeom>
          <a:noFill/>
        </p:spPr>
        <p:txBody>
          <a:bodyPr wrap="square" rtlCol="0">
            <a:spAutoFit/>
          </a:bodyPr>
          <a:lstStyle/>
          <a:p>
            <a:pPr defTabSz="342900" eaLnBrk="1" fontAlgn="auto" hangingPunct="1">
              <a:spcBef>
                <a:spcPts val="0"/>
              </a:spcBef>
              <a:spcAft>
                <a:spcPts val="0"/>
              </a:spcAft>
            </a:pPr>
            <a:r>
              <a:rPr lang="en-GB" sz="1500" spc="-90" dirty="0">
                <a:solidFill>
                  <a:srgbClr val="51ACB8"/>
                </a:solidFill>
                <a:latin typeface="Network Rail Sans" panose="02000000040000020004" pitchFamily="50" charset="0"/>
              </a:rPr>
              <a:t>Exercise two:</a:t>
            </a:r>
            <a:br>
              <a:rPr lang="en-GB" sz="1500" spc="-90" dirty="0">
                <a:solidFill>
                  <a:srgbClr val="51ACB8"/>
                </a:solidFill>
                <a:latin typeface="Network Rail Sans" panose="02000000040000020004" pitchFamily="50" charset="0"/>
              </a:rPr>
            </a:br>
            <a:r>
              <a:rPr lang="en-GB" sz="3300" spc="-90" dirty="0">
                <a:solidFill>
                  <a:srgbClr val="51ACB8"/>
                </a:solidFill>
                <a:latin typeface="Network Rail Sans" panose="02000000040000020004" pitchFamily="50" charset="0"/>
              </a:rPr>
              <a:t>What are the key causes for trackworker events?</a:t>
            </a:r>
          </a:p>
          <a:p>
            <a:pPr defTabSz="342900" eaLnBrk="1" fontAlgn="auto" hangingPunct="1">
              <a:spcBef>
                <a:spcPts val="0"/>
              </a:spcBef>
              <a:spcAft>
                <a:spcPts val="0"/>
              </a:spcAft>
            </a:pPr>
            <a:endParaRPr lang="en-GB" sz="1500" spc="-90" dirty="0">
              <a:solidFill>
                <a:srgbClr val="51ACB8"/>
              </a:solidFill>
              <a:latin typeface="Network Rail Sans" panose="02000000040000020004" pitchFamily="50" charset="0"/>
            </a:endParaRPr>
          </a:p>
          <a:p>
            <a:pPr defTabSz="342900" eaLnBrk="1" fontAlgn="auto" hangingPunct="1">
              <a:spcBef>
                <a:spcPts val="0"/>
              </a:spcBef>
              <a:spcAft>
                <a:spcPts val="0"/>
              </a:spcAft>
            </a:pPr>
            <a:endParaRPr lang="en-GB" sz="1500" spc="-90" dirty="0">
              <a:solidFill>
                <a:srgbClr val="51ACB8"/>
              </a:solidFill>
              <a:latin typeface="Network Rail Sans" panose="02000000040000020004" pitchFamily="50" charset="0"/>
            </a:endParaRPr>
          </a:p>
          <a:p>
            <a:pPr defTabSz="342900" eaLnBrk="1" fontAlgn="auto" hangingPunct="1">
              <a:spcBef>
                <a:spcPts val="0"/>
              </a:spcBef>
              <a:spcAft>
                <a:spcPts val="0"/>
              </a:spcAft>
            </a:pPr>
            <a:endParaRPr lang="en-GB" sz="2400" b="1" dirty="0">
              <a:solidFill>
                <a:srgbClr val="9B9256"/>
              </a:solidFill>
              <a:latin typeface="Calibri Light" panose="020F0302020204030204"/>
            </a:endParaRPr>
          </a:p>
          <a:p>
            <a:pPr defTabSz="342900" eaLnBrk="1" fontAlgn="auto" hangingPunct="1">
              <a:spcBef>
                <a:spcPts val="0"/>
              </a:spcBef>
              <a:spcAft>
                <a:spcPts val="0"/>
              </a:spcAft>
            </a:pPr>
            <a:endParaRPr lang="en-GB" sz="2400" b="1" dirty="0">
              <a:solidFill>
                <a:srgbClr val="9B9256"/>
              </a:solidFill>
              <a:latin typeface="Calibri Light" panose="020F0302020204030204"/>
            </a:endParaRPr>
          </a:p>
          <a:p>
            <a:pPr defTabSz="342900" eaLnBrk="1" fontAlgn="auto" hangingPunct="1">
              <a:spcBef>
                <a:spcPts val="0"/>
              </a:spcBef>
              <a:spcAft>
                <a:spcPts val="0"/>
              </a:spcAft>
            </a:pPr>
            <a:endParaRPr lang="en-GB" sz="2400" b="1" dirty="0">
              <a:solidFill>
                <a:srgbClr val="9B9256"/>
              </a:solidFill>
              <a:latin typeface="Calibri Light" panose="020F0302020204030204"/>
            </a:endParaRPr>
          </a:p>
          <a:p>
            <a:pPr defTabSz="342900" eaLnBrk="1" fontAlgn="auto" hangingPunct="1">
              <a:spcBef>
                <a:spcPts val="0"/>
              </a:spcBef>
              <a:spcAft>
                <a:spcPts val="0"/>
              </a:spcAft>
            </a:pPr>
            <a:endParaRPr lang="en-GB" sz="2400" b="1" dirty="0">
              <a:solidFill>
                <a:srgbClr val="9B9256"/>
              </a:solidFill>
              <a:latin typeface="Calibri Light" panose="020F0302020204030204"/>
            </a:endParaRPr>
          </a:p>
          <a:p>
            <a:pPr defTabSz="342900" eaLnBrk="1" fontAlgn="auto" hangingPunct="1">
              <a:spcBef>
                <a:spcPts val="0"/>
              </a:spcBef>
              <a:spcAft>
                <a:spcPts val="0"/>
              </a:spcAft>
            </a:pPr>
            <a:endParaRPr lang="en-GB" sz="2400" b="1" dirty="0">
              <a:solidFill>
                <a:srgbClr val="9B9256"/>
              </a:solidFill>
              <a:latin typeface="Calibri Light" panose="020F0302020204030204"/>
            </a:endParaRPr>
          </a:p>
        </p:txBody>
      </p:sp>
      <p:sp>
        <p:nvSpPr>
          <p:cNvPr id="15" name="Content Placeholder 2">
            <a:extLst>
              <a:ext uri="{FF2B5EF4-FFF2-40B4-BE49-F238E27FC236}">
                <a16:creationId xmlns:a16="http://schemas.microsoft.com/office/drawing/2014/main" id="{8C89FE50-0A8A-41FE-B4BD-3B8680B7A16E}"/>
              </a:ext>
            </a:extLst>
          </p:cNvPr>
          <p:cNvSpPr txBox="1">
            <a:spLocks/>
          </p:cNvSpPr>
          <p:nvPr/>
        </p:nvSpPr>
        <p:spPr>
          <a:xfrm>
            <a:off x="543818" y="1745847"/>
            <a:ext cx="8229600" cy="373438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endParaRPr lang="en-GB" sz="2100" dirty="0">
              <a:solidFill>
                <a:prstClr val="black"/>
              </a:solidFill>
              <a:latin typeface="Calibri Light" panose="020F0302020204030204"/>
            </a:endParaRPr>
          </a:p>
        </p:txBody>
      </p:sp>
      <p:sp>
        <p:nvSpPr>
          <p:cNvPr id="2" name="Oval 1">
            <a:extLst>
              <a:ext uri="{FF2B5EF4-FFF2-40B4-BE49-F238E27FC236}">
                <a16:creationId xmlns:a16="http://schemas.microsoft.com/office/drawing/2014/main" id="{2EAE49EE-D392-4A00-BB02-83D06B78375D}"/>
              </a:ext>
            </a:extLst>
          </p:cNvPr>
          <p:cNvSpPr/>
          <p:nvPr/>
        </p:nvSpPr>
        <p:spPr>
          <a:xfrm>
            <a:off x="1794036" y="3730227"/>
            <a:ext cx="1225800" cy="1226713"/>
          </a:xfrm>
          <a:prstGeom prst="ellipse">
            <a:avLst/>
          </a:prstGeom>
          <a:solidFill>
            <a:srgbClr val="87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pPr>
            <a:r>
              <a:rPr lang="en-GB" sz="1163" dirty="0">
                <a:solidFill>
                  <a:prstClr val="white"/>
                </a:solidFill>
                <a:latin typeface="Network Rail Sans" panose="02000000040000020004" pitchFamily="50" charset="0"/>
              </a:rPr>
              <a:t>Behaviours</a:t>
            </a:r>
          </a:p>
        </p:txBody>
      </p:sp>
      <p:sp>
        <p:nvSpPr>
          <p:cNvPr id="16" name="Oval 15">
            <a:extLst>
              <a:ext uri="{FF2B5EF4-FFF2-40B4-BE49-F238E27FC236}">
                <a16:creationId xmlns:a16="http://schemas.microsoft.com/office/drawing/2014/main" id="{2521A0B0-5EDF-404B-A87B-B04CF35D272B}"/>
              </a:ext>
            </a:extLst>
          </p:cNvPr>
          <p:cNvSpPr/>
          <p:nvPr/>
        </p:nvSpPr>
        <p:spPr>
          <a:xfrm>
            <a:off x="1788018" y="2412742"/>
            <a:ext cx="1225800" cy="12267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pPr>
            <a:r>
              <a:rPr lang="en-GB" sz="1200" dirty="0">
                <a:solidFill>
                  <a:prstClr val="white"/>
                </a:solidFill>
                <a:latin typeface="Network Rail Sans" panose="02000000040000020004" pitchFamily="50" charset="0"/>
              </a:rPr>
              <a:t>Leadership</a:t>
            </a:r>
          </a:p>
        </p:txBody>
      </p:sp>
      <p:sp>
        <p:nvSpPr>
          <p:cNvPr id="17" name="Oval 16">
            <a:extLst>
              <a:ext uri="{FF2B5EF4-FFF2-40B4-BE49-F238E27FC236}">
                <a16:creationId xmlns:a16="http://schemas.microsoft.com/office/drawing/2014/main" id="{F888D81A-42BB-4AFF-8B2F-8CD9B66278B4}"/>
              </a:ext>
            </a:extLst>
          </p:cNvPr>
          <p:cNvSpPr/>
          <p:nvPr/>
        </p:nvSpPr>
        <p:spPr>
          <a:xfrm>
            <a:off x="3195230" y="3736539"/>
            <a:ext cx="1225800" cy="1226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pPr>
            <a:r>
              <a:rPr lang="en-GB" sz="1200" dirty="0">
                <a:solidFill>
                  <a:prstClr val="white"/>
                </a:solidFill>
                <a:latin typeface="Network Rail Sans" panose="02000000040000020004" pitchFamily="50" charset="0"/>
              </a:rPr>
              <a:t>Resources</a:t>
            </a:r>
          </a:p>
        </p:txBody>
      </p:sp>
      <p:sp>
        <p:nvSpPr>
          <p:cNvPr id="18" name="Oval 17">
            <a:extLst>
              <a:ext uri="{FF2B5EF4-FFF2-40B4-BE49-F238E27FC236}">
                <a16:creationId xmlns:a16="http://schemas.microsoft.com/office/drawing/2014/main" id="{65F78763-47D8-45A0-9CCB-56C031B71023}"/>
              </a:ext>
            </a:extLst>
          </p:cNvPr>
          <p:cNvSpPr/>
          <p:nvPr/>
        </p:nvSpPr>
        <p:spPr>
          <a:xfrm>
            <a:off x="3188963" y="2412742"/>
            <a:ext cx="1225800" cy="1226713"/>
          </a:xfrm>
          <a:prstGeom prst="ellipse">
            <a:avLst/>
          </a:prstGeom>
          <a:solidFill>
            <a:srgbClr val="87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pPr>
            <a:r>
              <a:rPr lang="en-GB" sz="1200" dirty="0">
                <a:solidFill>
                  <a:prstClr val="white"/>
                </a:solidFill>
                <a:latin typeface="Network Rail Sans" panose="02000000040000020004" pitchFamily="50" charset="0"/>
              </a:rPr>
              <a:t>Systems and Processes</a:t>
            </a:r>
          </a:p>
        </p:txBody>
      </p:sp>
      <p:sp>
        <p:nvSpPr>
          <p:cNvPr id="19" name="Oval 18">
            <a:extLst>
              <a:ext uri="{FF2B5EF4-FFF2-40B4-BE49-F238E27FC236}">
                <a16:creationId xmlns:a16="http://schemas.microsoft.com/office/drawing/2014/main" id="{CFC12E0F-E5F9-45A5-A1C1-26F026879AB0}"/>
              </a:ext>
            </a:extLst>
          </p:cNvPr>
          <p:cNvSpPr/>
          <p:nvPr/>
        </p:nvSpPr>
        <p:spPr>
          <a:xfrm>
            <a:off x="4596425" y="2417090"/>
            <a:ext cx="1225800" cy="1226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pPr>
            <a:r>
              <a:rPr lang="en-GB" sz="1000" dirty="0">
                <a:solidFill>
                  <a:prstClr val="white"/>
                </a:solidFill>
                <a:latin typeface="Network Rail Sans" panose="02000000040000020004" pitchFamily="50" charset="0"/>
              </a:rPr>
              <a:t>Competence</a:t>
            </a:r>
          </a:p>
        </p:txBody>
      </p:sp>
      <p:sp>
        <p:nvSpPr>
          <p:cNvPr id="20" name="Oval 19">
            <a:extLst>
              <a:ext uri="{FF2B5EF4-FFF2-40B4-BE49-F238E27FC236}">
                <a16:creationId xmlns:a16="http://schemas.microsoft.com/office/drawing/2014/main" id="{838E593A-AA4A-49A4-9088-4F428AD97FA9}"/>
              </a:ext>
            </a:extLst>
          </p:cNvPr>
          <p:cNvSpPr/>
          <p:nvPr/>
        </p:nvSpPr>
        <p:spPr>
          <a:xfrm>
            <a:off x="4596425" y="3741871"/>
            <a:ext cx="1225800" cy="1226713"/>
          </a:xfrm>
          <a:prstGeom prst="ellipse">
            <a:avLst/>
          </a:prstGeom>
          <a:solidFill>
            <a:srgbClr val="87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pPr>
            <a:r>
              <a:rPr lang="en-GB" sz="1200" dirty="0">
                <a:solidFill>
                  <a:prstClr val="white"/>
                </a:solidFill>
                <a:latin typeface="Network Rail Sans" panose="02000000040000020004" pitchFamily="50" charset="0"/>
              </a:rPr>
              <a:t>Location</a:t>
            </a:r>
          </a:p>
        </p:txBody>
      </p:sp>
      <p:sp>
        <p:nvSpPr>
          <p:cNvPr id="21" name="Oval 20">
            <a:extLst>
              <a:ext uri="{FF2B5EF4-FFF2-40B4-BE49-F238E27FC236}">
                <a16:creationId xmlns:a16="http://schemas.microsoft.com/office/drawing/2014/main" id="{94255CD0-8E69-449E-85AA-DCC4923E375B}"/>
              </a:ext>
            </a:extLst>
          </p:cNvPr>
          <p:cNvSpPr/>
          <p:nvPr/>
        </p:nvSpPr>
        <p:spPr>
          <a:xfrm>
            <a:off x="6000628" y="2412742"/>
            <a:ext cx="1225800" cy="1226713"/>
          </a:xfrm>
          <a:prstGeom prst="ellipse">
            <a:avLst/>
          </a:prstGeom>
          <a:solidFill>
            <a:srgbClr val="87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pPr>
            <a:r>
              <a:rPr lang="en-GB" sz="1200" dirty="0">
                <a:solidFill>
                  <a:prstClr val="white"/>
                </a:solidFill>
                <a:latin typeface="Network Rail Sans" panose="02000000040000020004" pitchFamily="50" charset="0"/>
              </a:rPr>
              <a:t>Objectives</a:t>
            </a:r>
          </a:p>
        </p:txBody>
      </p:sp>
      <p:sp>
        <p:nvSpPr>
          <p:cNvPr id="22" name="Oval 21">
            <a:extLst>
              <a:ext uri="{FF2B5EF4-FFF2-40B4-BE49-F238E27FC236}">
                <a16:creationId xmlns:a16="http://schemas.microsoft.com/office/drawing/2014/main" id="{CD2B977B-BFEC-4A09-A0F7-F806BB68F9CA}"/>
              </a:ext>
            </a:extLst>
          </p:cNvPr>
          <p:cNvSpPr/>
          <p:nvPr/>
        </p:nvSpPr>
        <p:spPr>
          <a:xfrm>
            <a:off x="6000628" y="3736539"/>
            <a:ext cx="1225800" cy="1226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pPr>
            <a:r>
              <a:rPr lang="en-GB" sz="1200" dirty="0">
                <a:solidFill>
                  <a:prstClr val="white"/>
                </a:solidFill>
                <a:latin typeface="Network Rail Sans" panose="02000000040000020004" pitchFamily="50" charset="0"/>
              </a:rPr>
              <a:t>Time pressure</a:t>
            </a:r>
          </a:p>
        </p:txBody>
      </p:sp>
      <p:cxnSp>
        <p:nvCxnSpPr>
          <p:cNvPr id="26" name="Straight Connector 25">
            <a:extLst>
              <a:ext uri="{FF2B5EF4-FFF2-40B4-BE49-F238E27FC236}">
                <a16:creationId xmlns:a16="http://schemas.microsoft.com/office/drawing/2014/main" id="{8C42B041-018D-4FCA-95B7-47A5AD43548F}"/>
              </a:ext>
            </a:extLst>
          </p:cNvPr>
          <p:cNvCxnSpPr>
            <a:cxnSpLocks/>
          </p:cNvCxnSpPr>
          <p:nvPr/>
        </p:nvCxnSpPr>
        <p:spPr>
          <a:xfrm>
            <a:off x="-25443" y="5660363"/>
            <a:ext cx="5046837"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4C4398-89C7-4E26-82FC-02F455C83E90}"/>
              </a:ext>
            </a:extLst>
          </p:cNvPr>
          <p:cNvCxnSpPr>
            <a:cxnSpLocks/>
          </p:cNvCxnSpPr>
          <p:nvPr/>
        </p:nvCxnSpPr>
        <p:spPr>
          <a:xfrm>
            <a:off x="-25434" y="5407615"/>
            <a:ext cx="5046828"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B8A9E9-31E4-49FF-BD1E-4155A8B26991}"/>
              </a:ext>
            </a:extLst>
          </p:cNvPr>
          <p:cNvCxnSpPr>
            <a:cxnSpLocks/>
          </p:cNvCxnSpPr>
          <p:nvPr/>
        </p:nvCxnSpPr>
        <p:spPr>
          <a:xfrm flipH="1">
            <a:off x="128587"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E79914-6B67-4EE3-82E9-FF36FF98ACC0}"/>
              </a:ext>
            </a:extLst>
          </p:cNvPr>
          <p:cNvCxnSpPr>
            <a:cxnSpLocks/>
          </p:cNvCxnSpPr>
          <p:nvPr/>
        </p:nvCxnSpPr>
        <p:spPr>
          <a:xfrm flipH="1">
            <a:off x="282609"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2C258E-8E9C-4223-AFA4-0BB3374BD13A}"/>
              </a:ext>
            </a:extLst>
          </p:cNvPr>
          <p:cNvCxnSpPr>
            <a:cxnSpLocks/>
          </p:cNvCxnSpPr>
          <p:nvPr/>
        </p:nvCxnSpPr>
        <p:spPr>
          <a:xfrm flipH="1">
            <a:off x="436630"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EC94AD-32F5-4392-B04C-7587480D48E5}"/>
              </a:ext>
            </a:extLst>
          </p:cNvPr>
          <p:cNvCxnSpPr>
            <a:cxnSpLocks/>
          </p:cNvCxnSpPr>
          <p:nvPr/>
        </p:nvCxnSpPr>
        <p:spPr>
          <a:xfrm flipH="1">
            <a:off x="590652"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960A8E-DB6C-44BC-82D9-782511539ACC}"/>
              </a:ext>
            </a:extLst>
          </p:cNvPr>
          <p:cNvCxnSpPr>
            <a:cxnSpLocks/>
          </p:cNvCxnSpPr>
          <p:nvPr/>
        </p:nvCxnSpPr>
        <p:spPr>
          <a:xfrm flipH="1">
            <a:off x="741846" y="531922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F321D7-46B4-4D35-A478-1F12139096CB}"/>
              </a:ext>
            </a:extLst>
          </p:cNvPr>
          <p:cNvCxnSpPr>
            <a:cxnSpLocks/>
          </p:cNvCxnSpPr>
          <p:nvPr/>
        </p:nvCxnSpPr>
        <p:spPr>
          <a:xfrm flipH="1">
            <a:off x="895867"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DA6DDA5-42D7-44AB-B924-973432C0F49B}"/>
              </a:ext>
            </a:extLst>
          </p:cNvPr>
          <p:cNvCxnSpPr>
            <a:cxnSpLocks/>
          </p:cNvCxnSpPr>
          <p:nvPr/>
        </p:nvCxnSpPr>
        <p:spPr>
          <a:xfrm flipH="1">
            <a:off x="1049889" y="53184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4EF8348-92A3-459B-BBF3-35F8AADBB9AB}"/>
              </a:ext>
            </a:extLst>
          </p:cNvPr>
          <p:cNvCxnSpPr>
            <a:cxnSpLocks/>
          </p:cNvCxnSpPr>
          <p:nvPr/>
        </p:nvCxnSpPr>
        <p:spPr>
          <a:xfrm flipH="1">
            <a:off x="1203910"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0150396-0C44-4728-AE78-C9B17DFA7034}"/>
              </a:ext>
            </a:extLst>
          </p:cNvPr>
          <p:cNvCxnSpPr>
            <a:cxnSpLocks/>
          </p:cNvCxnSpPr>
          <p:nvPr/>
        </p:nvCxnSpPr>
        <p:spPr>
          <a:xfrm flipH="1">
            <a:off x="1352524" y="531843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2994D78-0951-4962-9000-7EE815E934F4}"/>
              </a:ext>
            </a:extLst>
          </p:cNvPr>
          <p:cNvCxnSpPr>
            <a:cxnSpLocks/>
          </p:cNvCxnSpPr>
          <p:nvPr/>
        </p:nvCxnSpPr>
        <p:spPr>
          <a:xfrm flipH="1">
            <a:off x="1506545"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338D5E7-7917-41FD-9E89-0E757A66013D}"/>
              </a:ext>
            </a:extLst>
          </p:cNvPr>
          <p:cNvCxnSpPr>
            <a:cxnSpLocks/>
          </p:cNvCxnSpPr>
          <p:nvPr/>
        </p:nvCxnSpPr>
        <p:spPr>
          <a:xfrm flipH="1">
            <a:off x="1660567" y="531769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25D8CC2-12C1-430B-8F30-F339CFB03F8C}"/>
              </a:ext>
            </a:extLst>
          </p:cNvPr>
          <p:cNvCxnSpPr>
            <a:cxnSpLocks/>
          </p:cNvCxnSpPr>
          <p:nvPr/>
        </p:nvCxnSpPr>
        <p:spPr>
          <a:xfrm flipH="1">
            <a:off x="1814588"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1FA013-906A-4FC4-8852-D77CA329A1E9}"/>
              </a:ext>
            </a:extLst>
          </p:cNvPr>
          <p:cNvCxnSpPr>
            <a:cxnSpLocks/>
          </p:cNvCxnSpPr>
          <p:nvPr/>
        </p:nvCxnSpPr>
        <p:spPr>
          <a:xfrm flipH="1">
            <a:off x="1965782"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80FC337-59E7-4687-B529-C5E310F36B0D}"/>
              </a:ext>
            </a:extLst>
          </p:cNvPr>
          <p:cNvCxnSpPr>
            <a:cxnSpLocks/>
          </p:cNvCxnSpPr>
          <p:nvPr/>
        </p:nvCxnSpPr>
        <p:spPr>
          <a:xfrm flipH="1">
            <a:off x="2119804"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6E5B5FD-5ACE-42C5-B324-653820496487}"/>
              </a:ext>
            </a:extLst>
          </p:cNvPr>
          <p:cNvCxnSpPr>
            <a:cxnSpLocks/>
          </p:cNvCxnSpPr>
          <p:nvPr/>
        </p:nvCxnSpPr>
        <p:spPr>
          <a:xfrm flipH="1">
            <a:off x="2273825"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E64656-A28B-4D46-860C-30626F76083C}"/>
              </a:ext>
            </a:extLst>
          </p:cNvPr>
          <p:cNvCxnSpPr>
            <a:cxnSpLocks/>
          </p:cNvCxnSpPr>
          <p:nvPr/>
        </p:nvCxnSpPr>
        <p:spPr>
          <a:xfrm flipH="1">
            <a:off x="2427847"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3D7688B-910A-4671-9009-E0A3C6CD11E1}"/>
              </a:ext>
            </a:extLst>
          </p:cNvPr>
          <p:cNvCxnSpPr>
            <a:cxnSpLocks/>
          </p:cNvCxnSpPr>
          <p:nvPr/>
        </p:nvCxnSpPr>
        <p:spPr>
          <a:xfrm flipH="1">
            <a:off x="2577926"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927BB-4956-41B0-8281-FCC72BEC0F25}"/>
              </a:ext>
            </a:extLst>
          </p:cNvPr>
          <p:cNvCxnSpPr>
            <a:cxnSpLocks/>
          </p:cNvCxnSpPr>
          <p:nvPr/>
        </p:nvCxnSpPr>
        <p:spPr>
          <a:xfrm flipH="1">
            <a:off x="2731948"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48ECF0D-A3C0-4D35-99FF-53478D433503}"/>
              </a:ext>
            </a:extLst>
          </p:cNvPr>
          <p:cNvCxnSpPr>
            <a:cxnSpLocks/>
          </p:cNvCxnSpPr>
          <p:nvPr/>
        </p:nvCxnSpPr>
        <p:spPr>
          <a:xfrm flipH="1">
            <a:off x="2885969"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F1C71D5-BEC9-477C-B257-1FF4A4003F9E}"/>
              </a:ext>
            </a:extLst>
          </p:cNvPr>
          <p:cNvCxnSpPr>
            <a:cxnSpLocks/>
          </p:cNvCxnSpPr>
          <p:nvPr/>
        </p:nvCxnSpPr>
        <p:spPr>
          <a:xfrm flipH="1">
            <a:off x="3039991"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AFA5AF4-5F3D-47C4-B557-643F5D0FB09A}"/>
              </a:ext>
            </a:extLst>
          </p:cNvPr>
          <p:cNvCxnSpPr>
            <a:cxnSpLocks/>
          </p:cNvCxnSpPr>
          <p:nvPr/>
        </p:nvCxnSpPr>
        <p:spPr>
          <a:xfrm flipH="1">
            <a:off x="3191185" y="530957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908E672-8E35-4B6C-95DC-D7849CD0BBCD}"/>
              </a:ext>
            </a:extLst>
          </p:cNvPr>
          <p:cNvCxnSpPr>
            <a:cxnSpLocks/>
          </p:cNvCxnSpPr>
          <p:nvPr/>
        </p:nvCxnSpPr>
        <p:spPr>
          <a:xfrm flipH="1">
            <a:off x="3345206"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314A462-D34B-4611-8585-F30DB57A76BA}"/>
              </a:ext>
            </a:extLst>
          </p:cNvPr>
          <p:cNvCxnSpPr>
            <a:cxnSpLocks/>
          </p:cNvCxnSpPr>
          <p:nvPr/>
        </p:nvCxnSpPr>
        <p:spPr>
          <a:xfrm flipH="1">
            <a:off x="3499228" y="5308829"/>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68C9D9-4143-4DED-AFB7-5F682F1C74FD}"/>
              </a:ext>
            </a:extLst>
          </p:cNvPr>
          <p:cNvCxnSpPr>
            <a:cxnSpLocks/>
          </p:cNvCxnSpPr>
          <p:nvPr/>
        </p:nvCxnSpPr>
        <p:spPr>
          <a:xfrm flipH="1">
            <a:off x="3653249"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346D9E6-ADD0-4E79-832E-F0ECE9D75719}"/>
              </a:ext>
            </a:extLst>
          </p:cNvPr>
          <p:cNvCxnSpPr>
            <a:cxnSpLocks/>
          </p:cNvCxnSpPr>
          <p:nvPr/>
        </p:nvCxnSpPr>
        <p:spPr>
          <a:xfrm flipH="1">
            <a:off x="3801862" y="5308782"/>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468085C-297B-4096-AAC2-FEDB93DCE019}"/>
              </a:ext>
            </a:extLst>
          </p:cNvPr>
          <p:cNvCxnSpPr>
            <a:cxnSpLocks/>
          </p:cNvCxnSpPr>
          <p:nvPr/>
        </p:nvCxnSpPr>
        <p:spPr>
          <a:xfrm flipH="1">
            <a:off x="395588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E84A597-56BB-4A5C-8BB3-6B684623C7E7}"/>
              </a:ext>
            </a:extLst>
          </p:cNvPr>
          <p:cNvCxnSpPr>
            <a:cxnSpLocks/>
          </p:cNvCxnSpPr>
          <p:nvPr/>
        </p:nvCxnSpPr>
        <p:spPr>
          <a:xfrm flipH="1">
            <a:off x="4109905" y="530803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C81A8D-09BF-4579-81D6-34C0D8A2DB55}"/>
              </a:ext>
            </a:extLst>
          </p:cNvPr>
          <p:cNvCxnSpPr>
            <a:cxnSpLocks/>
          </p:cNvCxnSpPr>
          <p:nvPr/>
        </p:nvCxnSpPr>
        <p:spPr>
          <a:xfrm flipH="1">
            <a:off x="4263927"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C2F7C38-C500-41C3-9DE3-30ED4E877E47}"/>
              </a:ext>
            </a:extLst>
          </p:cNvPr>
          <p:cNvCxnSpPr>
            <a:cxnSpLocks/>
          </p:cNvCxnSpPr>
          <p:nvPr/>
        </p:nvCxnSpPr>
        <p:spPr>
          <a:xfrm flipH="1">
            <a:off x="4415121"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19FDB10-F8CA-48DB-A7FE-9ECEBBA7E290}"/>
              </a:ext>
            </a:extLst>
          </p:cNvPr>
          <p:cNvCxnSpPr>
            <a:cxnSpLocks/>
          </p:cNvCxnSpPr>
          <p:nvPr/>
        </p:nvCxnSpPr>
        <p:spPr>
          <a:xfrm flipH="1">
            <a:off x="4569142"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B338A22-B971-4418-B381-1359ABFC3479}"/>
              </a:ext>
            </a:extLst>
          </p:cNvPr>
          <p:cNvCxnSpPr>
            <a:cxnSpLocks/>
          </p:cNvCxnSpPr>
          <p:nvPr/>
        </p:nvCxnSpPr>
        <p:spPr>
          <a:xfrm flipH="1">
            <a:off x="4723164"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321F0B2-4973-4D74-B2E1-8543E3AF4A58}"/>
              </a:ext>
            </a:extLst>
          </p:cNvPr>
          <p:cNvCxnSpPr>
            <a:cxnSpLocks/>
          </p:cNvCxnSpPr>
          <p:nvPr/>
        </p:nvCxnSpPr>
        <p:spPr>
          <a:xfrm flipH="1">
            <a:off x="487689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F6596CA-1D2F-4E60-9CBB-9C6AFEE4AE2E}"/>
              </a:ext>
            </a:extLst>
          </p:cNvPr>
          <p:cNvSpPr/>
          <p:nvPr/>
        </p:nvSpPr>
        <p:spPr>
          <a:xfrm>
            <a:off x="501378" y="4996999"/>
            <a:ext cx="5491158" cy="300082"/>
          </a:xfrm>
          <a:prstGeom prst="rect">
            <a:avLst/>
          </a:prstGeom>
        </p:spPr>
        <p:txBody>
          <a:bodyPr wrap="square">
            <a:spAutoFit/>
          </a:bodyPr>
          <a:lstStyle/>
          <a:p>
            <a:pPr defTabSz="342900" eaLnBrk="1" fontAlgn="auto" hangingPunct="1">
              <a:spcBef>
                <a:spcPts val="0"/>
              </a:spcBef>
              <a:spcAft>
                <a:spcPts val="0"/>
              </a:spcAft>
            </a:pPr>
            <a:r>
              <a:rPr lang="en-GB" sz="1350" dirty="0">
                <a:solidFill>
                  <a:prstClr val="black"/>
                </a:solidFill>
                <a:latin typeface="Network Rail Sans" panose="02000000040000020004" pitchFamily="50" charset="0"/>
                <a:ea typeface="Calibri" panose="020F0502020204030204" pitchFamily="34" charset="0"/>
                <a:cs typeface="Times New Roman" panose="02020603050405020304" pitchFamily="18" charset="0"/>
              </a:rPr>
              <a:t>Discuss these areas and any other causes that may not be listed here</a:t>
            </a:r>
          </a:p>
        </p:txBody>
      </p:sp>
      <p:pic>
        <p:nvPicPr>
          <p:cNvPr id="60" name="Picture 59">
            <a:extLst>
              <a:ext uri="{FF2B5EF4-FFF2-40B4-BE49-F238E27FC236}">
                <a16:creationId xmlns:a16="http://schemas.microsoft.com/office/drawing/2014/main" id="{EF8B4310-659D-4BDC-B2EF-7AF26717D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112" y="949984"/>
            <a:ext cx="1948163" cy="732185"/>
          </a:xfrm>
          <a:prstGeom prst="rect">
            <a:avLst/>
          </a:prstGeom>
        </p:spPr>
      </p:pic>
    </p:spTree>
    <p:extLst>
      <p:ext uri="{BB962C8B-B14F-4D97-AF65-F5344CB8AC3E}">
        <p14:creationId xmlns:p14="http://schemas.microsoft.com/office/powerpoint/2010/main" val="2454300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AB59B39-8897-4C83-9404-EFCB327BB189}"/>
              </a:ext>
            </a:extLst>
          </p:cNvPr>
          <p:cNvSpPr txBox="1"/>
          <p:nvPr/>
        </p:nvSpPr>
        <p:spPr>
          <a:xfrm>
            <a:off x="362157" y="1458090"/>
            <a:ext cx="8312849" cy="3588290"/>
          </a:xfrm>
          <a:prstGeom prst="rect">
            <a:avLst/>
          </a:prstGeom>
          <a:noFill/>
        </p:spPr>
        <p:txBody>
          <a:bodyPr wrap="square" rtlCol="0">
            <a:spAutoFit/>
          </a:bodyPr>
          <a:lstStyle/>
          <a:p>
            <a:pPr defTabSz="342900" eaLnBrk="1" fontAlgn="auto" hangingPunct="1">
              <a:spcBef>
                <a:spcPts val="0"/>
              </a:spcBef>
              <a:spcAft>
                <a:spcPts val="0"/>
              </a:spcAft>
            </a:pPr>
            <a:r>
              <a:rPr lang="en-GB" sz="1500" spc="-90" dirty="0">
                <a:solidFill>
                  <a:srgbClr val="51ACB8"/>
                </a:solidFill>
                <a:latin typeface="Network Rail Sans" panose="02000000040000020004" pitchFamily="50" charset="0"/>
              </a:rPr>
              <a:t>Exercise three:</a:t>
            </a:r>
            <a:br>
              <a:rPr lang="en-GB" sz="1500" spc="-90" dirty="0">
                <a:solidFill>
                  <a:srgbClr val="51ACB8"/>
                </a:solidFill>
                <a:latin typeface="Network Rail Sans" panose="02000000040000020004" pitchFamily="50" charset="0"/>
              </a:rPr>
            </a:br>
            <a:r>
              <a:rPr lang="en-GB" sz="2700" spc="-90" dirty="0">
                <a:solidFill>
                  <a:srgbClr val="51ACB8"/>
                </a:solidFill>
                <a:latin typeface="Network Rail Sans" panose="02000000040000020004" pitchFamily="50" charset="0"/>
              </a:rPr>
              <a:t>Tolerance to RISK  - willingness to take safety risks</a:t>
            </a:r>
            <a:endParaRPr lang="en-GB" sz="3300" spc="-90" dirty="0">
              <a:solidFill>
                <a:srgbClr val="51ACB8"/>
              </a:solidFill>
              <a:latin typeface="Network Rail Sans" panose="02000000040000020004" pitchFamily="50" charset="0"/>
            </a:endParaRPr>
          </a:p>
          <a:p>
            <a:pPr defTabSz="342900" eaLnBrk="1" fontAlgn="auto" hangingPunct="1">
              <a:spcBef>
                <a:spcPts val="0"/>
              </a:spcBef>
              <a:spcAft>
                <a:spcPts val="0"/>
              </a:spcAft>
            </a:pPr>
            <a:r>
              <a:rPr lang="en-GB" sz="1500" dirty="0">
                <a:solidFill>
                  <a:srgbClr val="51ACB8"/>
                </a:solidFill>
                <a:latin typeface="Network Rail Sans" panose="02000000040000020004" pitchFamily="50" charset="0"/>
              </a:rPr>
              <a:t>                                                                                                                                                                                      When we do things repeatedly and nothing bad happens, we believe and feel we are safe, but are we?</a:t>
            </a: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500" dirty="0">
                <a:solidFill>
                  <a:srgbClr val="51ACB8"/>
                </a:solidFill>
                <a:latin typeface="Network Rail Sans" panose="02000000040000020004" pitchFamily="50" charset="0"/>
              </a:rPr>
              <a:t>How tolerant do you think the business is to risk? </a:t>
            </a:r>
          </a:p>
          <a:p>
            <a:pPr marL="600075" lvl="1" indent="-257175" defTabSz="342900" eaLnBrk="1" fontAlgn="auto" hangingPunct="1">
              <a:lnSpc>
                <a:spcPct val="150000"/>
              </a:lnSpc>
              <a:spcBef>
                <a:spcPts val="0"/>
              </a:spcBef>
              <a:spcAft>
                <a:spcPts val="0"/>
              </a:spcAft>
              <a:buFont typeface="Wingdings" panose="05000000000000000000" pitchFamily="2" charset="2"/>
              <a:buChar char="Ø"/>
            </a:pPr>
            <a:r>
              <a:rPr lang="en-GB" sz="1500" dirty="0">
                <a:solidFill>
                  <a:srgbClr val="51ACB8"/>
                </a:solidFill>
                <a:latin typeface="Network Rail Sans" panose="02000000040000020004" pitchFamily="50" charset="0"/>
              </a:rPr>
              <a:t>Think about trackworkers, contractors, office staff; and the impact of decisions on safety?</a:t>
            </a:r>
          </a:p>
          <a:p>
            <a:pPr marL="257175" lvl="1" indent="-257175" defTabSz="342900" eaLnBrk="1" fontAlgn="auto" hangingPunct="1">
              <a:lnSpc>
                <a:spcPct val="150000"/>
              </a:lnSpc>
              <a:spcBef>
                <a:spcPts val="0"/>
              </a:spcBef>
              <a:spcAft>
                <a:spcPts val="0"/>
              </a:spcAft>
              <a:buFont typeface="Wingdings" panose="05000000000000000000" pitchFamily="2" charset="2"/>
              <a:buChar char="Ø"/>
            </a:pPr>
            <a:r>
              <a:rPr lang="en-GB" sz="1500" dirty="0">
                <a:solidFill>
                  <a:srgbClr val="51ACB8"/>
                </a:solidFill>
                <a:latin typeface="Network Rail Sans" panose="02000000040000020004" pitchFamily="50" charset="0"/>
              </a:rPr>
              <a:t>What would keep you ‘tuned in’?  How does this apply to your work?</a:t>
            </a:r>
          </a:p>
          <a:p>
            <a:pPr marL="257175" lvl="1" indent="-257175" defTabSz="342900" eaLnBrk="1" fontAlgn="auto" hangingPunct="1">
              <a:lnSpc>
                <a:spcPct val="150000"/>
              </a:lnSpc>
              <a:spcBef>
                <a:spcPts val="0"/>
              </a:spcBef>
              <a:spcAft>
                <a:spcPts val="0"/>
              </a:spcAft>
              <a:buFont typeface="Wingdings" panose="05000000000000000000" pitchFamily="2" charset="2"/>
              <a:buChar char="Ø"/>
            </a:pPr>
            <a:r>
              <a:rPr lang="en-GB" sz="1500" dirty="0">
                <a:solidFill>
                  <a:srgbClr val="51ACB8"/>
                </a:solidFill>
                <a:latin typeface="Network Rail Sans" panose="02000000040000020004" pitchFamily="50" charset="0"/>
              </a:rPr>
              <a:t>What would stop you doing something you know is risky, but you have got away with it so far?</a:t>
            </a:r>
          </a:p>
          <a:p>
            <a:pPr marL="257175" lvl="1" indent="-257175" defTabSz="342900" eaLnBrk="1" fontAlgn="auto" hangingPunct="1">
              <a:lnSpc>
                <a:spcPct val="150000"/>
              </a:lnSpc>
              <a:spcBef>
                <a:spcPts val="0"/>
              </a:spcBef>
              <a:spcAft>
                <a:spcPts val="0"/>
              </a:spcAft>
              <a:buFont typeface="Wingdings" panose="05000000000000000000" pitchFamily="2" charset="2"/>
              <a:buChar char="Ø"/>
            </a:pPr>
            <a:r>
              <a:rPr lang="en-GB" sz="1500" dirty="0">
                <a:solidFill>
                  <a:srgbClr val="51ACB8"/>
                </a:solidFill>
                <a:latin typeface="Network Rail Sans" panose="02000000040000020004" pitchFamily="50" charset="0"/>
              </a:rPr>
              <a:t>How could you help everyone go home safe everyday?</a:t>
            </a:r>
            <a:endParaRPr lang="en-GB" sz="1500" spc="-90" dirty="0">
              <a:solidFill>
                <a:srgbClr val="51ACB8"/>
              </a:solidFill>
              <a:latin typeface="Network Rail Sans" panose="02000000040000020004" pitchFamily="50" charset="0"/>
            </a:endParaRPr>
          </a:p>
          <a:p>
            <a:pPr marL="0" lvl="1" defTabSz="342900" eaLnBrk="1" fontAlgn="auto" hangingPunct="1">
              <a:lnSpc>
                <a:spcPct val="150000"/>
              </a:lnSpc>
              <a:spcBef>
                <a:spcPts val="0"/>
              </a:spcBef>
              <a:spcAft>
                <a:spcPts val="0"/>
              </a:spcAft>
            </a:pPr>
            <a:endParaRPr lang="en-GB" sz="1500" spc="-90" dirty="0">
              <a:solidFill>
                <a:srgbClr val="51ACB8"/>
              </a:solidFill>
              <a:latin typeface="Network Rail Sans" panose="02000000040000020004" pitchFamily="50" charset="0"/>
            </a:endParaRPr>
          </a:p>
          <a:p>
            <a:pPr marL="0" lvl="1" defTabSz="342900" eaLnBrk="1" fontAlgn="auto" hangingPunct="1">
              <a:lnSpc>
                <a:spcPct val="150000"/>
              </a:lnSpc>
              <a:spcBef>
                <a:spcPts val="0"/>
              </a:spcBef>
              <a:spcAft>
                <a:spcPts val="0"/>
              </a:spcAft>
            </a:pPr>
            <a:r>
              <a:rPr lang="en-GB" sz="1500" spc="-90" dirty="0">
                <a:solidFill>
                  <a:srgbClr val="51ACB8"/>
                </a:solidFill>
                <a:latin typeface="Network Rail Sans" panose="02000000040000020004" pitchFamily="50" charset="0"/>
              </a:rPr>
              <a:t>Thinking about all of the above, what needs to change?</a:t>
            </a:r>
            <a:endParaRPr lang="en-GB" sz="1500" dirty="0">
              <a:solidFill>
                <a:prstClr val="black"/>
              </a:solidFill>
              <a:latin typeface="Network Rail Sans" panose="02000000040000020004" pitchFamily="50" charset="0"/>
            </a:endParaRPr>
          </a:p>
        </p:txBody>
      </p:sp>
      <p:sp>
        <p:nvSpPr>
          <p:cNvPr id="15" name="Content Placeholder 2">
            <a:extLst>
              <a:ext uri="{FF2B5EF4-FFF2-40B4-BE49-F238E27FC236}">
                <a16:creationId xmlns:a16="http://schemas.microsoft.com/office/drawing/2014/main" id="{8C89FE50-0A8A-41FE-B4BD-3B8680B7A16E}"/>
              </a:ext>
            </a:extLst>
          </p:cNvPr>
          <p:cNvSpPr txBox="1">
            <a:spLocks/>
          </p:cNvSpPr>
          <p:nvPr/>
        </p:nvSpPr>
        <p:spPr>
          <a:xfrm>
            <a:off x="543818" y="1745847"/>
            <a:ext cx="8229600" cy="373438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endParaRPr lang="en-GB" sz="2100" dirty="0">
              <a:solidFill>
                <a:prstClr val="black"/>
              </a:solidFill>
              <a:latin typeface="Calibri Light" panose="020F0302020204030204"/>
            </a:endParaRPr>
          </a:p>
        </p:txBody>
      </p:sp>
      <p:pic>
        <p:nvPicPr>
          <p:cNvPr id="17" name="Picture 16">
            <a:extLst>
              <a:ext uri="{FF2B5EF4-FFF2-40B4-BE49-F238E27FC236}">
                <a16:creationId xmlns:a16="http://schemas.microsoft.com/office/drawing/2014/main" id="{08315187-834C-449D-9C79-4CD3824BB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112" y="949984"/>
            <a:ext cx="1948163" cy="732185"/>
          </a:xfrm>
          <a:prstGeom prst="rect">
            <a:avLst/>
          </a:prstGeom>
        </p:spPr>
      </p:pic>
      <p:cxnSp>
        <p:nvCxnSpPr>
          <p:cNvPr id="18" name="Straight Connector 17">
            <a:extLst>
              <a:ext uri="{FF2B5EF4-FFF2-40B4-BE49-F238E27FC236}">
                <a16:creationId xmlns:a16="http://schemas.microsoft.com/office/drawing/2014/main" id="{A3E86C72-6EC0-4091-8180-2D18D3BD58F1}"/>
              </a:ext>
            </a:extLst>
          </p:cNvPr>
          <p:cNvCxnSpPr>
            <a:cxnSpLocks/>
          </p:cNvCxnSpPr>
          <p:nvPr/>
        </p:nvCxnSpPr>
        <p:spPr>
          <a:xfrm>
            <a:off x="-25443" y="5660363"/>
            <a:ext cx="5046837"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BFF37F-4A85-4B27-B4A1-6A5885B97AA9}"/>
              </a:ext>
            </a:extLst>
          </p:cNvPr>
          <p:cNvCxnSpPr>
            <a:cxnSpLocks/>
          </p:cNvCxnSpPr>
          <p:nvPr/>
        </p:nvCxnSpPr>
        <p:spPr>
          <a:xfrm>
            <a:off x="-25434" y="5407615"/>
            <a:ext cx="5046828"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85089B-C453-4848-920A-8B2D0A65B24F}"/>
              </a:ext>
            </a:extLst>
          </p:cNvPr>
          <p:cNvCxnSpPr>
            <a:cxnSpLocks/>
          </p:cNvCxnSpPr>
          <p:nvPr/>
        </p:nvCxnSpPr>
        <p:spPr>
          <a:xfrm flipH="1">
            <a:off x="128587"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F6B3FA-0860-45B8-8CFE-613063E15BA9}"/>
              </a:ext>
            </a:extLst>
          </p:cNvPr>
          <p:cNvCxnSpPr>
            <a:cxnSpLocks/>
          </p:cNvCxnSpPr>
          <p:nvPr/>
        </p:nvCxnSpPr>
        <p:spPr>
          <a:xfrm flipH="1">
            <a:off x="282609"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2D47F47-C6A6-4857-8880-CA3FF4E5472D}"/>
              </a:ext>
            </a:extLst>
          </p:cNvPr>
          <p:cNvCxnSpPr>
            <a:cxnSpLocks/>
          </p:cNvCxnSpPr>
          <p:nvPr/>
        </p:nvCxnSpPr>
        <p:spPr>
          <a:xfrm flipH="1">
            <a:off x="436630"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C938867-D64E-472C-A513-F34F7F01FF86}"/>
              </a:ext>
            </a:extLst>
          </p:cNvPr>
          <p:cNvCxnSpPr>
            <a:cxnSpLocks/>
          </p:cNvCxnSpPr>
          <p:nvPr/>
        </p:nvCxnSpPr>
        <p:spPr>
          <a:xfrm flipH="1">
            <a:off x="590652"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249A9ED-2F4E-4B96-850C-B21A6A54A54F}"/>
              </a:ext>
            </a:extLst>
          </p:cNvPr>
          <p:cNvCxnSpPr>
            <a:cxnSpLocks/>
          </p:cNvCxnSpPr>
          <p:nvPr/>
        </p:nvCxnSpPr>
        <p:spPr>
          <a:xfrm flipH="1">
            <a:off x="741846" y="531922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68F9DAD-A505-498A-B6BB-D58AE5FEBE3F}"/>
              </a:ext>
            </a:extLst>
          </p:cNvPr>
          <p:cNvCxnSpPr>
            <a:cxnSpLocks/>
          </p:cNvCxnSpPr>
          <p:nvPr/>
        </p:nvCxnSpPr>
        <p:spPr>
          <a:xfrm flipH="1">
            <a:off x="895867"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58668B7-A445-408D-9FB1-BE1EA8C472A3}"/>
              </a:ext>
            </a:extLst>
          </p:cNvPr>
          <p:cNvCxnSpPr>
            <a:cxnSpLocks/>
          </p:cNvCxnSpPr>
          <p:nvPr/>
        </p:nvCxnSpPr>
        <p:spPr>
          <a:xfrm flipH="1">
            <a:off x="1049889" y="53184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201FA4C-17F8-40E6-A5D0-73BFF663C0CD}"/>
              </a:ext>
            </a:extLst>
          </p:cNvPr>
          <p:cNvCxnSpPr>
            <a:cxnSpLocks/>
          </p:cNvCxnSpPr>
          <p:nvPr/>
        </p:nvCxnSpPr>
        <p:spPr>
          <a:xfrm flipH="1">
            <a:off x="1203910"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826FBD4-8C69-42F5-9124-96200A083707}"/>
              </a:ext>
            </a:extLst>
          </p:cNvPr>
          <p:cNvCxnSpPr>
            <a:cxnSpLocks/>
          </p:cNvCxnSpPr>
          <p:nvPr/>
        </p:nvCxnSpPr>
        <p:spPr>
          <a:xfrm flipH="1">
            <a:off x="1352524" y="531843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26A524-C24E-4B16-BB15-125A55E74886}"/>
              </a:ext>
            </a:extLst>
          </p:cNvPr>
          <p:cNvCxnSpPr>
            <a:cxnSpLocks/>
          </p:cNvCxnSpPr>
          <p:nvPr/>
        </p:nvCxnSpPr>
        <p:spPr>
          <a:xfrm flipH="1">
            <a:off x="1506545"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6E0FB1-737E-4CCD-9FE2-4F78216327B0}"/>
              </a:ext>
            </a:extLst>
          </p:cNvPr>
          <p:cNvCxnSpPr>
            <a:cxnSpLocks/>
          </p:cNvCxnSpPr>
          <p:nvPr/>
        </p:nvCxnSpPr>
        <p:spPr>
          <a:xfrm flipH="1">
            <a:off x="1660567" y="531769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350755-C11C-461E-B186-C8EDD6FA960B}"/>
              </a:ext>
            </a:extLst>
          </p:cNvPr>
          <p:cNvCxnSpPr>
            <a:cxnSpLocks/>
          </p:cNvCxnSpPr>
          <p:nvPr/>
        </p:nvCxnSpPr>
        <p:spPr>
          <a:xfrm flipH="1">
            <a:off x="1814588"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E2F520-44EE-4FA3-90BF-3F319546577B}"/>
              </a:ext>
            </a:extLst>
          </p:cNvPr>
          <p:cNvCxnSpPr>
            <a:cxnSpLocks/>
          </p:cNvCxnSpPr>
          <p:nvPr/>
        </p:nvCxnSpPr>
        <p:spPr>
          <a:xfrm flipH="1">
            <a:off x="1965782"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9ABE5A-5426-44A6-8461-6F058ACE1141}"/>
              </a:ext>
            </a:extLst>
          </p:cNvPr>
          <p:cNvCxnSpPr>
            <a:cxnSpLocks/>
          </p:cNvCxnSpPr>
          <p:nvPr/>
        </p:nvCxnSpPr>
        <p:spPr>
          <a:xfrm flipH="1">
            <a:off x="2119804"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F52D72-2DEE-42CC-8DC6-818E555E9C93}"/>
              </a:ext>
            </a:extLst>
          </p:cNvPr>
          <p:cNvCxnSpPr>
            <a:cxnSpLocks/>
          </p:cNvCxnSpPr>
          <p:nvPr/>
        </p:nvCxnSpPr>
        <p:spPr>
          <a:xfrm flipH="1">
            <a:off x="2273825"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5CAA4F8-8D7C-4B46-BA5B-55EFE1CD7019}"/>
              </a:ext>
            </a:extLst>
          </p:cNvPr>
          <p:cNvCxnSpPr>
            <a:cxnSpLocks/>
          </p:cNvCxnSpPr>
          <p:nvPr/>
        </p:nvCxnSpPr>
        <p:spPr>
          <a:xfrm flipH="1">
            <a:off x="2427847"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F4D010-A7B2-4BE2-9C0F-6F11FEDAE910}"/>
              </a:ext>
            </a:extLst>
          </p:cNvPr>
          <p:cNvCxnSpPr>
            <a:cxnSpLocks/>
          </p:cNvCxnSpPr>
          <p:nvPr/>
        </p:nvCxnSpPr>
        <p:spPr>
          <a:xfrm flipH="1">
            <a:off x="2577926"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778B057-F19B-4815-8E78-3737CEAA78A6}"/>
              </a:ext>
            </a:extLst>
          </p:cNvPr>
          <p:cNvCxnSpPr>
            <a:cxnSpLocks/>
          </p:cNvCxnSpPr>
          <p:nvPr/>
        </p:nvCxnSpPr>
        <p:spPr>
          <a:xfrm flipH="1">
            <a:off x="2731948"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459AB29-A8BF-437A-A5BF-876A31B00A99}"/>
              </a:ext>
            </a:extLst>
          </p:cNvPr>
          <p:cNvCxnSpPr>
            <a:cxnSpLocks/>
          </p:cNvCxnSpPr>
          <p:nvPr/>
        </p:nvCxnSpPr>
        <p:spPr>
          <a:xfrm flipH="1">
            <a:off x="2885969"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5579F14-6812-48A4-971E-1775C6DB2D45}"/>
              </a:ext>
            </a:extLst>
          </p:cNvPr>
          <p:cNvCxnSpPr>
            <a:cxnSpLocks/>
          </p:cNvCxnSpPr>
          <p:nvPr/>
        </p:nvCxnSpPr>
        <p:spPr>
          <a:xfrm flipH="1">
            <a:off x="3039991"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E5E0D26-8663-44CD-8D4B-1634661FA90A}"/>
              </a:ext>
            </a:extLst>
          </p:cNvPr>
          <p:cNvCxnSpPr>
            <a:cxnSpLocks/>
          </p:cNvCxnSpPr>
          <p:nvPr/>
        </p:nvCxnSpPr>
        <p:spPr>
          <a:xfrm flipH="1">
            <a:off x="3191185" y="530957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F87DA5E-3F06-47B7-9B90-B7365CFA0299}"/>
              </a:ext>
            </a:extLst>
          </p:cNvPr>
          <p:cNvCxnSpPr>
            <a:cxnSpLocks/>
          </p:cNvCxnSpPr>
          <p:nvPr/>
        </p:nvCxnSpPr>
        <p:spPr>
          <a:xfrm flipH="1">
            <a:off x="3345206"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53C64E-E739-4518-8909-BCFAA6735519}"/>
              </a:ext>
            </a:extLst>
          </p:cNvPr>
          <p:cNvCxnSpPr>
            <a:cxnSpLocks/>
          </p:cNvCxnSpPr>
          <p:nvPr/>
        </p:nvCxnSpPr>
        <p:spPr>
          <a:xfrm flipH="1">
            <a:off x="3499228" y="5308829"/>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076099A-6E88-46C7-A41B-894FD8974622}"/>
              </a:ext>
            </a:extLst>
          </p:cNvPr>
          <p:cNvCxnSpPr>
            <a:cxnSpLocks/>
          </p:cNvCxnSpPr>
          <p:nvPr/>
        </p:nvCxnSpPr>
        <p:spPr>
          <a:xfrm flipH="1">
            <a:off x="3653249"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0087FB-8861-44A3-814B-CE32277B441E}"/>
              </a:ext>
            </a:extLst>
          </p:cNvPr>
          <p:cNvCxnSpPr>
            <a:cxnSpLocks/>
          </p:cNvCxnSpPr>
          <p:nvPr/>
        </p:nvCxnSpPr>
        <p:spPr>
          <a:xfrm flipH="1">
            <a:off x="3801862" y="5308782"/>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8963841-C182-44F9-9CC8-504939068AFD}"/>
              </a:ext>
            </a:extLst>
          </p:cNvPr>
          <p:cNvCxnSpPr>
            <a:cxnSpLocks/>
          </p:cNvCxnSpPr>
          <p:nvPr/>
        </p:nvCxnSpPr>
        <p:spPr>
          <a:xfrm flipH="1">
            <a:off x="395588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B5F0B55-76C8-4D5C-9B3B-673E944E7F07}"/>
              </a:ext>
            </a:extLst>
          </p:cNvPr>
          <p:cNvCxnSpPr>
            <a:cxnSpLocks/>
          </p:cNvCxnSpPr>
          <p:nvPr/>
        </p:nvCxnSpPr>
        <p:spPr>
          <a:xfrm flipH="1">
            <a:off x="4109905" y="530803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8D2F7C1-78F4-4D65-95F6-F7E295A6834F}"/>
              </a:ext>
            </a:extLst>
          </p:cNvPr>
          <p:cNvCxnSpPr>
            <a:cxnSpLocks/>
          </p:cNvCxnSpPr>
          <p:nvPr/>
        </p:nvCxnSpPr>
        <p:spPr>
          <a:xfrm flipH="1">
            <a:off x="4263927"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01BD430-88FB-4FD6-B4CE-6F1E75710A2F}"/>
              </a:ext>
            </a:extLst>
          </p:cNvPr>
          <p:cNvCxnSpPr>
            <a:cxnSpLocks/>
          </p:cNvCxnSpPr>
          <p:nvPr/>
        </p:nvCxnSpPr>
        <p:spPr>
          <a:xfrm flipH="1">
            <a:off x="4415121"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E557934-8ECA-4F83-A100-9488F9F06234}"/>
              </a:ext>
            </a:extLst>
          </p:cNvPr>
          <p:cNvCxnSpPr>
            <a:cxnSpLocks/>
          </p:cNvCxnSpPr>
          <p:nvPr/>
        </p:nvCxnSpPr>
        <p:spPr>
          <a:xfrm flipH="1">
            <a:off x="4569142"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02CE2C-C3F7-45BA-9062-C56EF1B3A154}"/>
              </a:ext>
            </a:extLst>
          </p:cNvPr>
          <p:cNvCxnSpPr>
            <a:cxnSpLocks/>
          </p:cNvCxnSpPr>
          <p:nvPr/>
        </p:nvCxnSpPr>
        <p:spPr>
          <a:xfrm flipH="1">
            <a:off x="4723164"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C1AE183-C6A2-4F14-A293-FCC6201675F3}"/>
              </a:ext>
            </a:extLst>
          </p:cNvPr>
          <p:cNvCxnSpPr>
            <a:cxnSpLocks/>
          </p:cNvCxnSpPr>
          <p:nvPr/>
        </p:nvCxnSpPr>
        <p:spPr>
          <a:xfrm flipH="1">
            <a:off x="487689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24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C89FE50-0A8A-41FE-B4BD-3B8680B7A16E}"/>
              </a:ext>
            </a:extLst>
          </p:cNvPr>
          <p:cNvSpPr txBox="1">
            <a:spLocks/>
          </p:cNvSpPr>
          <p:nvPr/>
        </p:nvSpPr>
        <p:spPr>
          <a:xfrm>
            <a:off x="543818" y="1745847"/>
            <a:ext cx="8229600" cy="373438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endParaRPr lang="en-GB" sz="2100" dirty="0">
              <a:solidFill>
                <a:prstClr val="black"/>
              </a:solidFill>
              <a:latin typeface="Calibri Light" panose="020F0302020204030204"/>
            </a:endParaRPr>
          </a:p>
        </p:txBody>
      </p:sp>
      <p:sp>
        <p:nvSpPr>
          <p:cNvPr id="16" name="Content Placeholder 2">
            <a:extLst>
              <a:ext uri="{FF2B5EF4-FFF2-40B4-BE49-F238E27FC236}">
                <a16:creationId xmlns:a16="http://schemas.microsoft.com/office/drawing/2014/main" id="{05412E73-D90C-4D43-A9C7-CA6363535BAF}"/>
              </a:ext>
            </a:extLst>
          </p:cNvPr>
          <p:cNvSpPr txBox="1">
            <a:spLocks/>
          </p:cNvSpPr>
          <p:nvPr/>
        </p:nvSpPr>
        <p:spPr>
          <a:xfrm>
            <a:off x="219808" y="1770558"/>
            <a:ext cx="8656753" cy="32781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351230" fontAlgn="auto">
              <a:lnSpc>
                <a:spcPts val="1616"/>
              </a:lnSpc>
              <a:spcBef>
                <a:spcPts val="404"/>
              </a:spcBef>
              <a:spcAft>
                <a:spcPts val="404"/>
              </a:spcAft>
              <a:buSzPct val="130000"/>
              <a:buNone/>
            </a:pPr>
            <a:r>
              <a:rPr lang="en-GB" sz="1500" dirty="0">
                <a:solidFill>
                  <a:srgbClr val="51ACB8"/>
                </a:solidFill>
                <a:latin typeface="Network Rail Sans" panose="02000000040000020004" pitchFamily="50" charset="0"/>
              </a:rPr>
              <a:t>Always stop, always speak up, and fix the issue if you can</a:t>
            </a:r>
          </a:p>
          <a:p>
            <a:pPr marL="0" indent="0" defTabSz="351230" fontAlgn="auto">
              <a:lnSpc>
                <a:spcPts val="1616"/>
              </a:lnSpc>
              <a:spcBef>
                <a:spcPts val="404"/>
              </a:spcBef>
              <a:spcAft>
                <a:spcPts val="404"/>
              </a:spcAft>
              <a:buSzPct val="130000"/>
              <a:buNone/>
            </a:pPr>
            <a:r>
              <a:rPr lang="en-GB" sz="1500" dirty="0">
                <a:solidFill>
                  <a:srgbClr val="51ACB8"/>
                </a:solidFill>
                <a:latin typeface="Network Rail Sans" panose="02000000040000020004" pitchFamily="50" charset="0"/>
              </a:rPr>
              <a:t>If you:</a:t>
            </a:r>
          </a:p>
          <a:p>
            <a:pPr marL="0" indent="0" defTabSz="351230" fontAlgn="auto">
              <a:lnSpc>
                <a:spcPts val="1616"/>
              </a:lnSpc>
              <a:spcBef>
                <a:spcPts val="404"/>
              </a:spcBef>
              <a:spcAft>
                <a:spcPts val="404"/>
              </a:spcAft>
              <a:buSzPct val="130000"/>
              <a:buNone/>
            </a:pPr>
            <a:endParaRPr lang="en-GB" sz="1500" dirty="0">
              <a:solidFill>
                <a:prstClr val="black"/>
              </a:solidFill>
              <a:latin typeface="Network Rail Sans" panose="02000000040000020004" pitchFamily="50" charset="0"/>
            </a:endParaRPr>
          </a:p>
          <a:p>
            <a:pPr marL="0" indent="0" defTabSz="351230" fontAlgn="auto">
              <a:lnSpc>
                <a:spcPts val="1616"/>
              </a:lnSpc>
              <a:spcBef>
                <a:spcPts val="404"/>
              </a:spcBef>
              <a:spcAft>
                <a:spcPts val="404"/>
              </a:spcAft>
              <a:buSzPct val="130000"/>
              <a:buNone/>
            </a:pPr>
            <a:endParaRPr lang="en-GB" sz="1603" dirty="0">
              <a:solidFill>
                <a:srgbClr val="005581"/>
              </a:solidFill>
              <a:latin typeface="Calibri Light" panose="020F0302020204030204"/>
            </a:endParaRPr>
          </a:p>
        </p:txBody>
      </p:sp>
      <p:sp>
        <p:nvSpPr>
          <p:cNvPr id="17" name="TextBox 16">
            <a:extLst>
              <a:ext uri="{FF2B5EF4-FFF2-40B4-BE49-F238E27FC236}">
                <a16:creationId xmlns:a16="http://schemas.microsoft.com/office/drawing/2014/main" id="{068A77CC-77DD-4A08-A3C6-09792748724D}"/>
              </a:ext>
            </a:extLst>
          </p:cNvPr>
          <p:cNvSpPr txBox="1"/>
          <p:nvPr/>
        </p:nvSpPr>
        <p:spPr>
          <a:xfrm>
            <a:off x="128588" y="1106775"/>
            <a:ext cx="8546418" cy="600164"/>
          </a:xfrm>
          <a:prstGeom prst="rect">
            <a:avLst/>
          </a:prstGeom>
          <a:noFill/>
        </p:spPr>
        <p:txBody>
          <a:bodyPr wrap="square" rtlCol="0">
            <a:spAutoFit/>
          </a:bodyPr>
          <a:lstStyle/>
          <a:p>
            <a:pPr defTabSz="342900" eaLnBrk="1" fontAlgn="auto" hangingPunct="1">
              <a:spcBef>
                <a:spcPts val="0"/>
              </a:spcBef>
              <a:spcAft>
                <a:spcPts val="0"/>
              </a:spcAft>
            </a:pPr>
            <a:r>
              <a:rPr lang="en-GB" sz="3300" spc="-90" dirty="0">
                <a:solidFill>
                  <a:srgbClr val="51ACB8"/>
                </a:solidFill>
                <a:latin typeface="Network Rail Sans" panose="02000000040000020004" pitchFamily="50" charset="0"/>
              </a:rPr>
              <a:t>Stop, speak up and fix if you can</a:t>
            </a:r>
            <a:endParaRPr lang="en-GB" sz="3300" dirty="0">
              <a:solidFill>
                <a:prstClr val="black"/>
              </a:solidFill>
              <a:latin typeface="Network Rail Sans" panose="02000000040000020004" pitchFamily="50" charset="0"/>
            </a:endParaRPr>
          </a:p>
        </p:txBody>
      </p:sp>
      <p:cxnSp>
        <p:nvCxnSpPr>
          <p:cNvPr id="18" name="Straight Connector 17">
            <a:extLst>
              <a:ext uri="{FF2B5EF4-FFF2-40B4-BE49-F238E27FC236}">
                <a16:creationId xmlns:a16="http://schemas.microsoft.com/office/drawing/2014/main" id="{F1A5AC96-DA4E-4CCF-8CD4-65B68FF5B8C0}"/>
              </a:ext>
            </a:extLst>
          </p:cNvPr>
          <p:cNvCxnSpPr>
            <a:cxnSpLocks/>
          </p:cNvCxnSpPr>
          <p:nvPr/>
        </p:nvCxnSpPr>
        <p:spPr>
          <a:xfrm>
            <a:off x="-25443" y="5660363"/>
            <a:ext cx="5046837"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9807D2-B6F0-42DF-BA7C-6954FE11AAAA}"/>
              </a:ext>
            </a:extLst>
          </p:cNvPr>
          <p:cNvCxnSpPr>
            <a:cxnSpLocks/>
          </p:cNvCxnSpPr>
          <p:nvPr/>
        </p:nvCxnSpPr>
        <p:spPr>
          <a:xfrm>
            <a:off x="-25434" y="5407615"/>
            <a:ext cx="5046828"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88C751-D244-4643-9494-F13992D72D9F}"/>
              </a:ext>
            </a:extLst>
          </p:cNvPr>
          <p:cNvCxnSpPr>
            <a:cxnSpLocks/>
          </p:cNvCxnSpPr>
          <p:nvPr/>
        </p:nvCxnSpPr>
        <p:spPr>
          <a:xfrm flipH="1">
            <a:off x="128587"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B2525D-E736-4C7D-931E-DA8DD093F09A}"/>
              </a:ext>
            </a:extLst>
          </p:cNvPr>
          <p:cNvCxnSpPr>
            <a:cxnSpLocks/>
          </p:cNvCxnSpPr>
          <p:nvPr/>
        </p:nvCxnSpPr>
        <p:spPr>
          <a:xfrm flipH="1">
            <a:off x="282609"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BAD761-7283-4944-A559-913A850B80A8}"/>
              </a:ext>
            </a:extLst>
          </p:cNvPr>
          <p:cNvCxnSpPr>
            <a:cxnSpLocks/>
          </p:cNvCxnSpPr>
          <p:nvPr/>
        </p:nvCxnSpPr>
        <p:spPr>
          <a:xfrm flipH="1">
            <a:off x="436630"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8AAAB7-5165-4B19-8088-B803E10A1135}"/>
              </a:ext>
            </a:extLst>
          </p:cNvPr>
          <p:cNvCxnSpPr>
            <a:cxnSpLocks/>
          </p:cNvCxnSpPr>
          <p:nvPr/>
        </p:nvCxnSpPr>
        <p:spPr>
          <a:xfrm flipH="1">
            <a:off x="590652"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9787F5-24D8-4001-9BAB-AD0464401D22}"/>
              </a:ext>
            </a:extLst>
          </p:cNvPr>
          <p:cNvCxnSpPr>
            <a:cxnSpLocks/>
          </p:cNvCxnSpPr>
          <p:nvPr/>
        </p:nvCxnSpPr>
        <p:spPr>
          <a:xfrm flipH="1">
            <a:off x="741846" y="531922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5E339A-2135-460F-8F33-3BD0BE1EBA08}"/>
              </a:ext>
            </a:extLst>
          </p:cNvPr>
          <p:cNvCxnSpPr>
            <a:cxnSpLocks/>
          </p:cNvCxnSpPr>
          <p:nvPr/>
        </p:nvCxnSpPr>
        <p:spPr>
          <a:xfrm flipH="1">
            <a:off x="895867"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CFB51C-0CE4-42C0-AEC3-97CCE695C609}"/>
              </a:ext>
            </a:extLst>
          </p:cNvPr>
          <p:cNvCxnSpPr>
            <a:cxnSpLocks/>
          </p:cNvCxnSpPr>
          <p:nvPr/>
        </p:nvCxnSpPr>
        <p:spPr>
          <a:xfrm flipH="1">
            <a:off x="1049889" y="53184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2D5D5B-C0E6-4838-9AE1-41724574A91F}"/>
              </a:ext>
            </a:extLst>
          </p:cNvPr>
          <p:cNvCxnSpPr>
            <a:cxnSpLocks/>
          </p:cNvCxnSpPr>
          <p:nvPr/>
        </p:nvCxnSpPr>
        <p:spPr>
          <a:xfrm flipH="1">
            <a:off x="1203910"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53D82D9-C0AF-4EEB-AAA1-D1A6A397B95E}"/>
              </a:ext>
            </a:extLst>
          </p:cNvPr>
          <p:cNvCxnSpPr>
            <a:cxnSpLocks/>
          </p:cNvCxnSpPr>
          <p:nvPr/>
        </p:nvCxnSpPr>
        <p:spPr>
          <a:xfrm flipH="1">
            <a:off x="1352524" y="531843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6EADD4-0078-4AB0-873F-88417287E666}"/>
              </a:ext>
            </a:extLst>
          </p:cNvPr>
          <p:cNvCxnSpPr>
            <a:cxnSpLocks/>
          </p:cNvCxnSpPr>
          <p:nvPr/>
        </p:nvCxnSpPr>
        <p:spPr>
          <a:xfrm flipH="1">
            <a:off x="1506545"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400D17-82C4-4553-9F2D-751E2273B992}"/>
              </a:ext>
            </a:extLst>
          </p:cNvPr>
          <p:cNvCxnSpPr>
            <a:cxnSpLocks/>
          </p:cNvCxnSpPr>
          <p:nvPr/>
        </p:nvCxnSpPr>
        <p:spPr>
          <a:xfrm flipH="1">
            <a:off x="1660567" y="531769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256F1E-9DA2-490C-9447-46F558534690}"/>
              </a:ext>
            </a:extLst>
          </p:cNvPr>
          <p:cNvCxnSpPr>
            <a:cxnSpLocks/>
          </p:cNvCxnSpPr>
          <p:nvPr/>
        </p:nvCxnSpPr>
        <p:spPr>
          <a:xfrm flipH="1">
            <a:off x="1814588"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E9B2CD-4726-4341-A117-428591841601}"/>
              </a:ext>
            </a:extLst>
          </p:cNvPr>
          <p:cNvCxnSpPr>
            <a:cxnSpLocks/>
          </p:cNvCxnSpPr>
          <p:nvPr/>
        </p:nvCxnSpPr>
        <p:spPr>
          <a:xfrm flipH="1">
            <a:off x="1965782"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8BF383-F227-49DC-8A57-4049A2965B4E}"/>
              </a:ext>
            </a:extLst>
          </p:cNvPr>
          <p:cNvCxnSpPr>
            <a:cxnSpLocks/>
          </p:cNvCxnSpPr>
          <p:nvPr/>
        </p:nvCxnSpPr>
        <p:spPr>
          <a:xfrm flipH="1">
            <a:off x="2119804"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1A335B-6C46-4759-9031-EA7D64223384}"/>
              </a:ext>
            </a:extLst>
          </p:cNvPr>
          <p:cNvCxnSpPr>
            <a:cxnSpLocks/>
          </p:cNvCxnSpPr>
          <p:nvPr/>
        </p:nvCxnSpPr>
        <p:spPr>
          <a:xfrm flipH="1">
            <a:off x="2273825"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73E5E4-04A2-4660-9BD5-0DCBC1E2B66D}"/>
              </a:ext>
            </a:extLst>
          </p:cNvPr>
          <p:cNvCxnSpPr>
            <a:cxnSpLocks/>
          </p:cNvCxnSpPr>
          <p:nvPr/>
        </p:nvCxnSpPr>
        <p:spPr>
          <a:xfrm flipH="1">
            <a:off x="2427847"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C41A3F-8469-41C8-BF5E-75635359B9D9}"/>
              </a:ext>
            </a:extLst>
          </p:cNvPr>
          <p:cNvCxnSpPr>
            <a:cxnSpLocks/>
          </p:cNvCxnSpPr>
          <p:nvPr/>
        </p:nvCxnSpPr>
        <p:spPr>
          <a:xfrm flipH="1">
            <a:off x="2577926"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4DBA520-9F14-4159-94DE-1406738E8E16}"/>
              </a:ext>
            </a:extLst>
          </p:cNvPr>
          <p:cNvCxnSpPr>
            <a:cxnSpLocks/>
          </p:cNvCxnSpPr>
          <p:nvPr/>
        </p:nvCxnSpPr>
        <p:spPr>
          <a:xfrm flipH="1">
            <a:off x="2731948"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157298F-6676-43A7-AD2D-65C017071B67}"/>
              </a:ext>
            </a:extLst>
          </p:cNvPr>
          <p:cNvCxnSpPr>
            <a:cxnSpLocks/>
          </p:cNvCxnSpPr>
          <p:nvPr/>
        </p:nvCxnSpPr>
        <p:spPr>
          <a:xfrm flipH="1">
            <a:off x="2885969"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0AA11E-59FB-4B56-8F4D-FE1CFB66CB64}"/>
              </a:ext>
            </a:extLst>
          </p:cNvPr>
          <p:cNvCxnSpPr>
            <a:cxnSpLocks/>
          </p:cNvCxnSpPr>
          <p:nvPr/>
        </p:nvCxnSpPr>
        <p:spPr>
          <a:xfrm flipH="1">
            <a:off x="3039991"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39D4F42-B0F8-4098-AE85-B77D3A001F9A}"/>
              </a:ext>
            </a:extLst>
          </p:cNvPr>
          <p:cNvCxnSpPr>
            <a:cxnSpLocks/>
          </p:cNvCxnSpPr>
          <p:nvPr/>
        </p:nvCxnSpPr>
        <p:spPr>
          <a:xfrm flipH="1">
            <a:off x="3191185" y="530957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5F3694F-45DE-43D3-8F50-37BEB3192932}"/>
              </a:ext>
            </a:extLst>
          </p:cNvPr>
          <p:cNvCxnSpPr>
            <a:cxnSpLocks/>
          </p:cNvCxnSpPr>
          <p:nvPr/>
        </p:nvCxnSpPr>
        <p:spPr>
          <a:xfrm flipH="1">
            <a:off x="3345206"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7F5EF6-D290-4342-BC97-371EFDA39BC4}"/>
              </a:ext>
            </a:extLst>
          </p:cNvPr>
          <p:cNvCxnSpPr>
            <a:cxnSpLocks/>
          </p:cNvCxnSpPr>
          <p:nvPr/>
        </p:nvCxnSpPr>
        <p:spPr>
          <a:xfrm flipH="1">
            <a:off x="3499228" y="5308829"/>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CB729F-18CA-4A68-B37F-BF6D13C32E79}"/>
              </a:ext>
            </a:extLst>
          </p:cNvPr>
          <p:cNvCxnSpPr>
            <a:cxnSpLocks/>
          </p:cNvCxnSpPr>
          <p:nvPr/>
        </p:nvCxnSpPr>
        <p:spPr>
          <a:xfrm flipH="1">
            <a:off x="3653249"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D1ACA1-8897-4572-A3CF-F99AD92D2B43}"/>
              </a:ext>
            </a:extLst>
          </p:cNvPr>
          <p:cNvCxnSpPr>
            <a:cxnSpLocks/>
          </p:cNvCxnSpPr>
          <p:nvPr/>
        </p:nvCxnSpPr>
        <p:spPr>
          <a:xfrm flipH="1">
            <a:off x="3801862" y="5308782"/>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74A551F-B2BA-4EE5-8E48-D405A2CE6186}"/>
              </a:ext>
            </a:extLst>
          </p:cNvPr>
          <p:cNvCxnSpPr>
            <a:cxnSpLocks/>
          </p:cNvCxnSpPr>
          <p:nvPr/>
        </p:nvCxnSpPr>
        <p:spPr>
          <a:xfrm flipH="1">
            <a:off x="395588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4F9BEBA-01B9-4537-88B4-FFEA9F05824B}"/>
              </a:ext>
            </a:extLst>
          </p:cNvPr>
          <p:cNvCxnSpPr>
            <a:cxnSpLocks/>
          </p:cNvCxnSpPr>
          <p:nvPr/>
        </p:nvCxnSpPr>
        <p:spPr>
          <a:xfrm flipH="1">
            <a:off x="4109905" y="530803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65F16F-BD7C-4DB3-B384-61E3ABC9DA73}"/>
              </a:ext>
            </a:extLst>
          </p:cNvPr>
          <p:cNvCxnSpPr>
            <a:cxnSpLocks/>
          </p:cNvCxnSpPr>
          <p:nvPr/>
        </p:nvCxnSpPr>
        <p:spPr>
          <a:xfrm flipH="1">
            <a:off x="4263927"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9941826-1002-4FC6-B046-EF4E9F9ECE9F}"/>
              </a:ext>
            </a:extLst>
          </p:cNvPr>
          <p:cNvCxnSpPr>
            <a:cxnSpLocks/>
          </p:cNvCxnSpPr>
          <p:nvPr/>
        </p:nvCxnSpPr>
        <p:spPr>
          <a:xfrm flipH="1">
            <a:off x="4415121"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EAA5183-BB22-41F6-8899-40C75B0DE19B}"/>
              </a:ext>
            </a:extLst>
          </p:cNvPr>
          <p:cNvCxnSpPr>
            <a:cxnSpLocks/>
          </p:cNvCxnSpPr>
          <p:nvPr/>
        </p:nvCxnSpPr>
        <p:spPr>
          <a:xfrm flipH="1">
            <a:off x="4569142"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1533790-18F5-4A0F-AF98-443F9D01DE53}"/>
              </a:ext>
            </a:extLst>
          </p:cNvPr>
          <p:cNvCxnSpPr>
            <a:cxnSpLocks/>
          </p:cNvCxnSpPr>
          <p:nvPr/>
        </p:nvCxnSpPr>
        <p:spPr>
          <a:xfrm flipH="1">
            <a:off x="4723164"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38B6A37-1618-4EEB-911B-937EF2A09A84}"/>
              </a:ext>
            </a:extLst>
          </p:cNvPr>
          <p:cNvCxnSpPr>
            <a:cxnSpLocks/>
          </p:cNvCxnSpPr>
          <p:nvPr/>
        </p:nvCxnSpPr>
        <p:spPr>
          <a:xfrm flipH="1">
            <a:off x="487689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B41EE7C0-9D9C-424D-831D-F4B6E7542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112" y="949984"/>
            <a:ext cx="1948163" cy="732185"/>
          </a:xfrm>
          <a:prstGeom prst="rect">
            <a:avLst/>
          </a:prstGeom>
        </p:spPr>
      </p:pic>
      <p:sp>
        <p:nvSpPr>
          <p:cNvPr id="53" name="Oval 52">
            <a:extLst>
              <a:ext uri="{FF2B5EF4-FFF2-40B4-BE49-F238E27FC236}">
                <a16:creationId xmlns:a16="http://schemas.microsoft.com/office/drawing/2014/main" id="{3E263A58-05BC-434C-B334-D79C14E53C4F}"/>
              </a:ext>
            </a:extLst>
          </p:cNvPr>
          <p:cNvSpPr/>
          <p:nvPr/>
        </p:nvSpPr>
        <p:spPr>
          <a:xfrm>
            <a:off x="1481868" y="2240508"/>
            <a:ext cx="1345320" cy="13530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defRPr/>
            </a:pPr>
            <a:r>
              <a:rPr lang="en-GB" sz="1200" dirty="0">
                <a:solidFill>
                  <a:prstClr val="white"/>
                </a:solidFill>
                <a:latin typeface="Network Rail Sans" panose="02000000040000020004" pitchFamily="50" charset="0"/>
              </a:rPr>
              <a:t>have not received a briefing that you understand</a:t>
            </a:r>
          </a:p>
        </p:txBody>
      </p:sp>
      <p:sp>
        <p:nvSpPr>
          <p:cNvPr id="54" name="Flowchart: Connector 53">
            <a:extLst>
              <a:ext uri="{FF2B5EF4-FFF2-40B4-BE49-F238E27FC236}">
                <a16:creationId xmlns:a16="http://schemas.microsoft.com/office/drawing/2014/main" id="{ED76EADF-8FB2-4FB8-AA40-F2B10EF32C99}"/>
              </a:ext>
            </a:extLst>
          </p:cNvPr>
          <p:cNvSpPr/>
          <p:nvPr/>
        </p:nvSpPr>
        <p:spPr>
          <a:xfrm>
            <a:off x="2951704" y="2240508"/>
            <a:ext cx="1331589" cy="1320603"/>
          </a:xfrm>
          <a:prstGeom prst="flowChartConnector">
            <a:avLst/>
          </a:prstGeom>
          <a:solidFill>
            <a:schemeClr val="tx2">
              <a:lumMod val="50000"/>
              <a:lumOff val="50000"/>
            </a:schemeClr>
          </a:solidFill>
          <a:ln>
            <a:solidFill>
              <a:srgbClr val="87C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GB" sz="1200" dirty="0">
                <a:solidFill>
                  <a:prstClr val="white"/>
                </a:solidFill>
                <a:latin typeface="Calibri Light" panose="020F0302020204030204"/>
              </a:rPr>
              <a:t>do not feel safe</a:t>
            </a:r>
          </a:p>
        </p:txBody>
      </p:sp>
      <p:sp>
        <p:nvSpPr>
          <p:cNvPr id="55" name="Oval 54">
            <a:extLst>
              <a:ext uri="{FF2B5EF4-FFF2-40B4-BE49-F238E27FC236}">
                <a16:creationId xmlns:a16="http://schemas.microsoft.com/office/drawing/2014/main" id="{4AB760D5-731B-45CD-95BC-626B9EEA2E85}"/>
              </a:ext>
            </a:extLst>
          </p:cNvPr>
          <p:cNvSpPr/>
          <p:nvPr/>
        </p:nvSpPr>
        <p:spPr>
          <a:xfrm>
            <a:off x="4417475" y="2272942"/>
            <a:ext cx="1331589" cy="13206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defRPr/>
            </a:pPr>
            <a:r>
              <a:rPr lang="en-GB" sz="1200" dirty="0">
                <a:solidFill>
                  <a:prstClr val="white"/>
                </a:solidFill>
                <a:latin typeface="Network Rail Sans" panose="02000000040000020004" pitchFamily="50" charset="0"/>
              </a:rPr>
              <a:t>see an unsafe act or situation</a:t>
            </a:r>
          </a:p>
          <a:p>
            <a:pPr algn="ctr" defTabSz="342900" eaLnBrk="1" fontAlgn="auto" hangingPunct="1">
              <a:lnSpc>
                <a:spcPct val="90000"/>
              </a:lnSpc>
              <a:spcBef>
                <a:spcPts val="0"/>
              </a:spcBef>
              <a:spcAft>
                <a:spcPts val="450"/>
              </a:spcAft>
              <a:defRPr/>
            </a:pPr>
            <a:endParaRPr lang="en-GB" sz="1200" dirty="0">
              <a:solidFill>
                <a:prstClr val="white"/>
              </a:solidFill>
              <a:latin typeface="Network Rail Sans" panose="02000000040000020004" pitchFamily="50" charset="0"/>
            </a:endParaRPr>
          </a:p>
        </p:txBody>
      </p:sp>
      <p:sp>
        <p:nvSpPr>
          <p:cNvPr id="56" name="Oval 55">
            <a:extLst>
              <a:ext uri="{FF2B5EF4-FFF2-40B4-BE49-F238E27FC236}">
                <a16:creationId xmlns:a16="http://schemas.microsoft.com/office/drawing/2014/main" id="{34D851BB-A21E-4176-A1C5-BD6C005A7C67}"/>
              </a:ext>
            </a:extLst>
          </p:cNvPr>
          <p:cNvSpPr/>
          <p:nvPr/>
        </p:nvSpPr>
        <p:spPr>
          <a:xfrm>
            <a:off x="5877646" y="2272942"/>
            <a:ext cx="1331589" cy="1320603"/>
          </a:xfrm>
          <a:prstGeom prst="ellipse">
            <a:avLst/>
          </a:prstGeom>
          <a:solidFill>
            <a:srgbClr val="6A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defRPr/>
            </a:pPr>
            <a:r>
              <a:rPr lang="en-GB" sz="1200" dirty="0">
                <a:solidFill>
                  <a:prstClr val="white"/>
                </a:solidFill>
                <a:latin typeface="Network Rail Sans" panose="02000000040000020004" pitchFamily="50" charset="0"/>
              </a:rPr>
              <a:t>have not fully risk assessed the job</a:t>
            </a:r>
          </a:p>
        </p:txBody>
      </p:sp>
      <p:sp>
        <p:nvSpPr>
          <p:cNvPr id="57" name="Oval 56">
            <a:extLst>
              <a:ext uri="{FF2B5EF4-FFF2-40B4-BE49-F238E27FC236}">
                <a16:creationId xmlns:a16="http://schemas.microsoft.com/office/drawing/2014/main" id="{EBCF7A46-C2B0-481C-B7B6-739649AA2013}"/>
              </a:ext>
            </a:extLst>
          </p:cNvPr>
          <p:cNvSpPr/>
          <p:nvPr/>
        </p:nvSpPr>
        <p:spPr>
          <a:xfrm>
            <a:off x="7343417" y="2268823"/>
            <a:ext cx="1331589" cy="13206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defRPr/>
            </a:pPr>
            <a:r>
              <a:rPr lang="en-GB" sz="1200" dirty="0">
                <a:solidFill>
                  <a:prstClr val="white"/>
                </a:solidFill>
                <a:latin typeface="Network Rail Sans" panose="02000000040000020004" pitchFamily="50" charset="0"/>
              </a:rPr>
              <a:t>do not have the right documents at hand for the job</a:t>
            </a:r>
          </a:p>
        </p:txBody>
      </p:sp>
      <p:sp>
        <p:nvSpPr>
          <p:cNvPr id="58" name="Oval 57">
            <a:extLst>
              <a:ext uri="{FF2B5EF4-FFF2-40B4-BE49-F238E27FC236}">
                <a16:creationId xmlns:a16="http://schemas.microsoft.com/office/drawing/2014/main" id="{88E79160-148C-4E66-8C67-1E9AED29B34E}"/>
              </a:ext>
            </a:extLst>
          </p:cNvPr>
          <p:cNvSpPr/>
          <p:nvPr/>
        </p:nvSpPr>
        <p:spPr>
          <a:xfrm>
            <a:off x="2285908" y="3779071"/>
            <a:ext cx="1331590" cy="1337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defRPr/>
            </a:pPr>
            <a:r>
              <a:rPr lang="en-GB" sz="1200" dirty="0">
                <a:solidFill>
                  <a:prstClr val="white"/>
                </a:solidFill>
                <a:latin typeface="Network Rail Sans" panose="02000000040000020004" pitchFamily="50" charset="0"/>
              </a:rPr>
              <a:t>do not have the correct tools or PPE to carry out a job</a:t>
            </a:r>
          </a:p>
        </p:txBody>
      </p:sp>
      <p:sp>
        <p:nvSpPr>
          <p:cNvPr id="59" name="Oval 58">
            <a:extLst>
              <a:ext uri="{FF2B5EF4-FFF2-40B4-BE49-F238E27FC236}">
                <a16:creationId xmlns:a16="http://schemas.microsoft.com/office/drawing/2014/main" id="{5E21FD6E-A6ED-4AD9-A370-FC53E47B4A7F}"/>
              </a:ext>
            </a:extLst>
          </p:cNvPr>
          <p:cNvSpPr/>
          <p:nvPr/>
        </p:nvSpPr>
        <p:spPr>
          <a:xfrm>
            <a:off x="3751681" y="3778240"/>
            <a:ext cx="1331589" cy="1337056"/>
          </a:xfrm>
          <a:prstGeom prst="ellipse">
            <a:avLst/>
          </a:prstGeom>
          <a:solidFill>
            <a:srgbClr val="6A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defRPr/>
            </a:pPr>
            <a:r>
              <a:rPr lang="en-GB" sz="1200" dirty="0">
                <a:solidFill>
                  <a:prstClr val="white"/>
                </a:solidFill>
                <a:latin typeface="Network Rail Sans" panose="02000000040000020004" pitchFamily="50" charset="0"/>
              </a:rPr>
              <a:t>are not trained to do the job</a:t>
            </a:r>
          </a:p>
          <a:p>
            <a:pPr algn="ctr" defTabSz="342900" eaLnBrk="1" fontAlgn="auto" hangingPunct="1">
              <a:lnSpc>
                <a:spcPct val="90000"/>
              </a:lnSpc>
              <a:spcBef>
                <a:spcPts val="0"/>
              </a:spcBef>
              <a:spcAft>
                <a:spcPts val="450"/>
              </a:spcAft>
              <a:defRPr/>
            </a:pPr>
            <a:endParaRPr lang="en-GB" sz="1050" dirty="0">
              <a:solidFill>
                <a:prstClr val="white"/>
              </a:solidFill>
              <a:latin typeface="Network Rail Sans" panose="02000000040000020004" pitchFamily="50" charset="0"/>
            </a:endParaRPr>
          </a:p>
        </p:txBody>
      </p:sp>
      <p:sp>
        <p:nvSpPr>
          <p:cNvPr id="60" name="Oval 59">
            <a:extLst>
              <a:ext uri="{FF2B5EF4-FFF2-40B4-BE49-F238E27FC236}">
                <a16:creationId xmlns:a16="http://schemas.microsoft.com/office/drawing/2014/main" id="{74035EA0-BDC4-475D-9818-0B3365BC23CA}"/>
              </a:ext>
            </a:extLst>
          </p:cNvPr>
          <p:cNvSpPr/>
          <p:nvPr/>
        </p:nvSpPr>
        <p:spPr>
          <a:xfrm>
            <a:off x="5211852" y="3778635"/>
            <a:ext cx="1331588" cy="13366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defRPr/>
            </a:pPr>
            <a:r>
              <a:rPr lang="en-GB" sz="1200" dirty="0">
                <a:solidFill>
                  <a:prstClr val="white"/>
                </a:solidFill>
                <a:latin typeface="Network Rail Sans" panose="02000000040000020004" pitchFamily="50" charset="0"/>
              </a:rPr>
              <a:t>do not have time or resources to do the job safely</a:t>
            </a:r>
          </a:p>
        </p:txBody>
      </p:sp>
      <p:sp>
        <p:nvSpPr>
          <p:cNvPr id="61" name="Oval 60">
            <a:extLst>
              <a:ext uri="{FF2B5EF4-FFF2-40B4-BE49-F238E27FC236}">
                <a16:creationId xmlns:a16="http://schemas.microsoft.com/office/drawing/2014/main" id="{9D42A843-CE0E-481C-A03B-E92D07829D12}"/>
              </a:ext>
            </a:extLst>
          </p:cNvPr>
          <p:cNvSpPr/>
          <p:nvPr/>
        </p:nvSpPr>
        <p:spPr>
          <a:xfrm>
            <a:off x="6672022" y="3825548"/>
            <a:ext cx="1331588" cy="1291142"/>
          </a:xfrm>
          <a:prstGeom prst="ellipse">
            <a:avLst/>
          </a:prstGeom>
          <a:solidFill>
            <a:srgbClr val="6A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lnSpc>
                <a:spcPct val="90000"/>
              </a:lnSpc>
              <a:spcBef>
                <a:spcPts val="0"/>
              </a:spcBef>
              <a:spcAft>
                <a:spcPts val="450"/>
              </a:spcAft>
              <a:defRPr/>
            </a:pPr>
            <a:r>
              <a:rPr lang="en-GB" sz="1200" dirty="0">
                <a:solidFill>
                  <a:prstClr val="white"/>
                </a:solidFill>
                <a:latin typeface="Network Rail Sans" panose="02000000040000020004" pitchFamily="50" charset="0"/>
              </a:rPr>
              <a:t>are not fit to do the job you are about to do</a:t>
            </a:r>
          </a:p>
        </p:txBody>
      </p:sp>
    </p:spTree>
    <p:extLst>
      <p:ext uri="{BB962C8B-B14F-4D97-AF65-F5344CB8AC3E}">
        <p14:creationId xmlns:p14="http://schemas.microsoft.com/office/powerpoint/2010/main" val="246350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2602E-D9F2-4954-84D7-030DF0F72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112" y="949984"/>
            <a:ext cx="1948163" cy="732185"/>
          </a:xfrm>
          <a:prstGeom prst="rect">
            <a:avLst/>
          </a:prstGeom>
        </p:spPr>
      </p:pic>
      <p:cxnSp>
        <p:nvCxnSpPr>
          <p:cNvPr id="73" name="Straight Connector 72">
            <a:extLst>
              <a:ext uri="{FF2B5EF4-FFF2-40B4-BE49-F238E27FC236}">
                <a16:creationId xmlns:a16="http://schemas.microsoft.com/office/drawing/2014/main" id="{30688674-BE98-411C-87D8-4D96EA95CD55}"/>
              </a:ext>
            </a:extLst>
          </p:cNvPr>
          <p:cNvCxnSpPr>
            <a:cxnSpLocks/>
          </p:cNvCxnSpPr>
          <p:nvPr/>
        </p:nvCxnSpPr>
        <p:spPr>
          <a:xfrm>
            <a:off x="-25443" y="5660363"/>
            <a:ext cx="5046837"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1445E32-C8AA-48D7-8D7D-ED123685C31E}"/>
              </a:ext>
            </a:extLst>
          </p:cNvPr>
          <p:cNvCxnSpPr>
            <a:cxnSpLocks/>
          </p:cNvCxnSpPr>
          <p:nvPr/>
        </p:nvCxnSpPr>
        <p:spPr>
          <a:xfrm>
            <a:off x="-25434" y="5407615"/>
            <a:ext cx="5046828"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955AB31-5D75-402E-9046-9E59F3B9B86C}"/>
              </a:ext>
            </a:extLst>
          </p:cNvPr>
          <p:cNvCxnSpPr>
            <a:cxnSpLocks/>
          </p:cNvCxnSpPr>
          <p:nvPr/>
        </p:nvCxnSpPr>
        <p:spPr>
          <a:xfrm flipH="1">
            <a:off x="128587"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0322280-E039-48A8-ABFD-D78CC3D77486}"/>
              </a:ext>
            </a:extLst>
          </p:cNvPr>
          <p:cNvCxnSpPr>
            <a:cxnSpLocks/>
          </p:cNvCxnSpPr>
          <p:nvPr/>
        </p:nvCxnSpPr>
        <p:spPr>
          <a:xfrm flipH="1">
            <a:off x="282609"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D8E898F-F871-4486-B9E0-0F6C4DBF0CCD}"/>
              </a:ext>
            </a:extLst>
          </p:cNvPr>
          <p:cNvCxnSpPr>
            <a:cxnSpLocks/>
          </p:cNvCxnSpPr>
          <p:nvPr/>
        </p:nvCxnSpPr>
        <p:spPr>
          <a:xfrm flipH="1">
            <a:off x="436630"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199F479-342F-4CB4-9D4E-265E726FFF2B}"/>
              </a:ext>
            </a:extLst>
          </p:cNvPr>
          <p:cNvCxnSpPr>
            <a:cxnSpLocks/>
          </p:cNvCxnSpPr>
          <p:nvPr/>
        </p:nvCxnSpPr>
        <p:spPr>
          <a:xfrm flipH="1">
            <a:off x="590652"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6787E14-388A-4FF5-917A-30443587FA98}"/>
              </a:ext>
            </a:extLst>
          </p:cNvPr>
          <p:cNvCxnSpPr>
            <a:cxnSpLocks/>
          </p:cNvCxnSpPr>
          <p:nvPr/>
        </p:nvCxnSpPr>
        <p:spPr>
          <a:xfrm flipH="1">
            <a:off x="741846" y="531922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6FE8510-FBCB-4A84-A856-DB11C72EBA2A}"/>
              </a:ext>
            </a:extLst>
          </p:cNvPr>
          <p:cNvCxnSpPr>
            <a:cxnSpLocks/>
          </p:cNvCxnSpPr>
          <p:nvPr/>
        </p:nvCxnSpPr>
        <p:spPr>
          <a:xfrm flipH="1">
            <a:off x="895867"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9E018BD-F6F0-44D1-BDE5-0B09A35D407D}"/>
              </a:ext>
            </a:extLst>
          </p:cNvPr>
          <p:cNvCxnSpPr>
            <a:cxnSpLocks/>
          </p:cNvCxnSpPr>
          <p:nvPr/>
        </p:nvCxnSpPr>
        <p:spPr>
          <a:xfrm flipH="1">
            <a:off x="1049889" y="53184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261267E-0377-47B8-8DE1-95994F3D2D0C}"/>
              </a:ext>
            </a:extLst>
          </p:cNvPr>
          <p:cNvCxnSpPr>
            <a:cxnSpLocks/>
          </p:cNvCxnSpPr>
          <p:nvPr/>
        </p:nvCxnSpPr>
        <p:spPr>
          <a:xfrm flipH="1">
            <a:off x="1203910"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57113D9-2B9A-47C4-A9A4-93132A66A6D7}"/>
              </a:ext>
            </a:extLst>
          </p:cNvPr>
          <p:cNvCxnSpPr>
            <a:cxnSpLocks/>
          </p:cNvCxnSpPr>
          <p:nvPr/>
        </p:nvCxnSpPr>
        <p:spPr>
          <a:xfrm flipH="1">
            <a:off x="1352524" y="531843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992DC4C-911D-464A-B499-A6CC2C3BDB6D}"/>
              </a:ext>
            </a:extLst>
          </p:cNvPr>
          <p:cNvCxnSpPr>
            <a:cxnSpLocks/>
          </p:cNvCxnSpPr>
          <p:nvPr/>
        </p:nvCxnSpPr>
        <p:spPr>
          <a:xfrm flipH="1">
            <a:off x="1506545"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05653B7-4E8C-4FFD-B89C-8194FF18773B}"/>
              </a:ext>
            </a:extLst>
          </p:cNvPr>
          <p:cNvCxnSpPr>
            <a:cxnSpLocks/>
          </p:cNvCxnSpPr>
          <p:nvPr/>
        </p:nvCxnSpPr>
        <p:spPr>
          <a:xfrm flipH="1">
            <a:off x="1660567" y="531769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E7407A2-47D2-41B5-A0CA-A95E3BB3C10A}"/>
              </a:ext>
            </a:extLst>
          </p:cNvPr>
          <p:cNvCxnSpPr>
            <a:cxnSpLocks/>
          </p:cNvCxnSpPr>
          <p:nvPr/>
        </p:nvCxnSpPr>
        <p:spPr>
          <a:xfrm flipH="1">
            <a:off x="1814588"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57A945E-83E3-43BF-A560-93E220D886B9}"/>
              </a:ext>
            </a:extLst>
          </p:cNvPr>
          <p:cNvCxnSpPr>
            <a:cxnSpLocks/>
          </p:cNvCxnSpPr>
          <p:nvPr/>
        </p:nvCxnSpPr>
        <p:spPr>
          <a:xfrm flipH="1">
            <a:off x="1965782"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B68BF76-DEE2-4D56-969A-222997C4AB3D}"/>
              </a:ext>
            </a:extLst>
          </p:cNvPr>
          <p:cNvCxnSpPr>
            <a:cxnSpLocks/>
          </p:cNvCxnSpPr>
          <p:nvPr/>
        </p:nvCxnSpPr>
        <p:spPr>
          <a:xfrm flipH="1">
            <a:off x="2119804"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8B537FC-61BF-435D-823A-747D849BD27F}"/>
              </a:ext>
            </a:extLst>
          </p:cNvPr>
          <p:cNvCxnSpPr>
            <a:cxnSpLocks/>
          </p:cNvCxnSpPr>
          <p:nvPr/>
        </p:nvCxnSpPr>
        <p:spPr>
          <a:xfrm flipH="1">
            <a:off x="2273825"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2995F05-9613-4A6E-A913-E33C377BC260}"/>
              </a:ext>
            </a:extLst>
          </p:cNvPr>
          <p:cNvCxnSpPr>
            <a:cxnSpLocks/>
          </p:cNvCxnSpPr>
          <p:nvPr/>
        </p:nvCxnSpPr>
        <p:spPr>
          <a:xfrm flipH="1">
            <a:off x="2427847"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D72EE04-DE09-41E7-895F-F77225C73FB3}"/>
              </a:ext>
            </a:extLst>
          </p:cNvPr>
          <p:cNvCxnSpPr>
            <a:cxnSpLocks/>
          </p:cNvCxnSpPr>
          <p:nvPr/>
        </p:nvCxnSpPr>
        <p:spPr>
          <a:xfrm flipH="1">
            <a:off x="2577926"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0CDBD72-A3EC-4FAB-9377-EDC77127BD4F}"/>
              </a:ext>
            </a:extLst>
          </p:cNvPr>
          <p:cNvCxnSpPr>
            <a:cxnSpLocks/>
          </p:cNvCxnSpPr>
          <p:nvPr/>
        </p:nvCxnSpPr>
        <p:spPr>
          <a:xfrm flipH="1">
            <a:off x="2731948"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1B3E1F7-B1FB-41AE-A8A0-63EA9832D412}"/>
              </a:ext>
            </a:extLst>
          </p:cNvPr>
          <p:cNvCxnSpPr>
            <a:cxnSpLocks/>
          </p:cNvCxnSpPr>
          <p:nvPr/>
        </p:nvCxnSpPr>
        <p:spPr>
          <a:xfrm flipH="1">
            <a:off x="2885969"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7E5EA0A-87E1-4FB5-9822-975740E8180A}"/>
              </a:ext>
            </a:extLst>
          </p:cNvPr>
          <p:cNvCxnSpPr>
            <a:cxnSpLocks/>
          </p:cNvCxnSpPr>
          <p:nvPr/>
        </p:nvCxnSpPr>
        <p:spPr>
          <a:xfrm flipH="1">
            <a:off x="3039991"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02C6222-3348-47EC-9DAB-A24DF551E31B}"/>
              </a:ext>
            </a:extLst>
          </p:cNvPr>
          <p:cNvCxnSpPr>
            <a:cxnSpLocks/>
          </p:cNvCxnSpPr>
          <p:nvPr/>
        </p:nvCxnSpPr>
        <p:spPr>
          <a:xfrm flipH="1">
            <a:off x="3191185" y="530957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B4F5790-6B44-48BE-8684-DC7E90825079}"/>
              </a:ext>
            </a:extLst>
          </p:cNvPr>
          <p:cNvCxnSpPr>
            <a:cxnSpLocks/>
          </p:cNvCxnSpPr>
          <p:nvPr/>
        </p:nvCxnSpPr>
        <p:spPr>
          <a:xfrm flipH="1">
            <a:off x="3345206"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659457A-D3CD-4E2C-91C9-FD60E7E333FB}"/>
              </a:ext>
            </a:extLst>
          </p:cNvPr>
          <p:cNvCxnSpPr>
            <a:cxnSpLocks/>
          </p:cNvCxnSpPr>
          <p:nvPr/>
        </p:nvCxnSpPr>
        <p:spPr>
          <a:xfrm flipH="1">
            <a:off x="3499228" y="5308829"/>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1752B80-8525-4935-AE35-7DF70F998320}"/>
              </a:ext>
            </a:extLst>
          </p:cNvPr>
          <p:cNvCxnSpPr>
            <a:cxnSpLocks/>
          </p:cNvCxnSpPr>
          <p:nvPr/>
        </p:nvCxnSpPr>
        <p:spPr>
          <a:xfrm flipH="1">
            <a:off x="3653249"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B071BDF-4096-4C12-85FF-BFFD4A78EAD7}"/>
              </a:ext>
            </a:extLst>
          </p:cNvPr>
          <p:cNvCxnSpPr>
            <a:cxnSpLocks/>
          </p:cNvCxnSpPr>
          <p:nvPr/>
        </p:nvCxnSpPr>
        <p:spPr>
          <a:xfrm flipH="1">
            <a:off x="3801862" y="5308782"/>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372523B-78D1-43B4-8708-A5939EF9A7AA}"/>
              </a:ext>
            </a:extLst>
          </p:cNvPr>
          <p:cNvCxnSpPr>
            <a:cxnSpLocks/>
          </p:cNvCxnSpPr>
          <p:nvPr/>
        </p:nvCxnSpPr>
        <p:spPr>
          <a:xfrm flipH="1">
            <a:off x="395588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F4188E-1E68-432C-B3A3-0A12422F4AC7}"/>
              </a:ext>
            </a:extLst>
          </p:cNvPr>
          <p:cNvCxnSpPr>
            <a:cxnSpLocks/>
          </p:cNvCxnSpPr>
          <p:nvPr/>
        </p:nvCxnSpPr>
        <p:spPr>
          <a:xfrm flipH="1">
            <a:off x="4109905" y="530803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1C21307-F42E-4172-B3BF-3DCFCBBE1627}"/>
              </a:ext>
            </a:extLst>
          </p:cNvPr>
          <p:cNvCxnSpPr>
            <a:cxnSpLocks/>
          </p:cNvCxnSpPr>
          <p:nvPr/>
        </p:nvCxnSpPr>
        <p:spPr>
          <a:xfrm flipH="1">
            <a:off x="4263927"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F430F6D-A742-449C-80FB-92EE66570289}"/>
              </a:ext>
            </a:extLst>
          </p:cNvPr>
          <p:cNvCxnSpPr>
            <a:cxnSpLocks/>
          </p:cNvCxnSpPr>
          <p:nvPr/>
        </p:nvCxnSpPr>
        <p:spPr>
          <a:xfrm flipH="1">
            <a:off x="4415121"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8EEA7-195A-46DF-9DF2-5CC183267588}"/>
              </a:ext>
            </a:extLst>
          </p:cNvPr>
          <p:cNvCxnSpPr>
            <a:cxnSpLocks/>
          </p:cNvCxnSpPr>
          <p:nvPr/>
        </p:nvCxnSpPr>
        <p:spPr>
          <a:xfrm flipH="1">
            <a:off x="4569142"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1585A8A-89C5-42AE-BE4A-4E992525B4B6}"/>
              </a:ext>
            </a:extLst>
          </p:cNvPr>
          <p:cNvCxnSpPr>
            <a:cxnSpLocks/>
          </p:cNvCxnSpPr>
          <p:nvPr/>
        </p:nvCxnSpPr>
        <p:spPr>
          <a:xfrm flipH="1">
            <a:off x="4723164"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5BECF41-B503-4343-883C-FE3C4E34F24C}"/>
              </a:ext>
            </a:extLst>
          </p:cNvPr>
          <p:cNvCxnSpPr>
            <a:cxnSpLocks/>
          </p:cNvCxnSpPr>
          <p:nvPr/>
        </p:nvCxnSpPr>
        <p:spPr>
          <a:xfrm flipH="1">
            <a:off x="4877185"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F8C7C0F-BF6C-42A4-A6DA-51107CA87FEC}"/>
              </a:ext>
            </a:extLst>
          </p:cNvPr>
          <p:cNvSpPr/>
          <p:nvPr/>
        </p:nvSpPr>
        <p:spPr>
          <a:xfrm>
            <a:off x="3163121" y="2419369"/>
            <a:ext cx="3074624" cy="300082"/>
          </a:xfrm>
          <a:prstGeom prst="rect">
            <a:avLst/>
          </a:prstGeom>
        </p:spPr>
        <p:txBody>
          <a:bodyPr wrap="none">
            <a:spAutoFit/>
          </a:bodyPr>
          <a:lstStyle/>
          <a:p>
            <a:pPr defTabSz="342900" eaLnBrk="1" fontAlgn="auto" hangingPunct="1">
              <a:spcBef>
                <a:spcPts val="0"/>
              </a:spcBef>
              <a:spcAft>
                <a:spcPts val="0"/>
              </a:spcAft>
            </a:pPr>
            <a:r>
              <a:rPr lang="en-GB" sz="1350" dirty="0">
                <a:solidFill>
                  <a:prstClr val="black"/>
                </a:solidFill>
                <a:latin typeface="Network Rail Sans" panose="02000000040000020004" pitchFamily="50" charset="0"/>
              </a:rPr>
              <a:t>Insert / play film </a:t>
            </a:r>
            <a:r>
              <a:rPr lang="en-GB" sz="1350" dirty="0">
                <a:solidFill>
                  <a:prstClr val="black"/>
                </a:solidFill>
                <a:latin typeface="Network Rail Sans" panose="02000000040000020004" pitchFamily="50" charset="0"/>
                <a:hlinkClick r:id="rId3" action="ppaction://hlinkfile"/>
              </a:rPr>
              <a:t>two</a:t>
            </a:r>
            <a:r>
              <a:rPr lang="en-GB" sz="1350" dirty="0">
                <a:solidFill>
                  <a:prstClr val="black"/>
                </a:solidFill>
                <a:latin typeface="Network Rail Sans" panose="02000000040000020004" pitchFamily="50" charset="0"/>
              </a:rPr>
              <a:t>: Think RISK - People</a:t>
            </a:r>
            <a:endParaRPr lang="en-GB" sz="1350" dirty="0">
              <a:solidFill>
                <a:prstClr val="black"/>
              </a:solidFill>
              <a:latin typeface="Calibri Light" panose="020F0302020204030204"/>
            </a:endParaRPr>
          </a:p>
        </p:txBody>
      </p:sp>
      <p:pic>
        <p:nvPicPr>
          <p:cNvPr id="7" name="Picture 6">
            <a:extLst>
              <a:ext uri="{FF2B5EF4-FFF2-40B4-BE49-F238E27FC236}">
                <a16:creationId xmlns:a16="http://schemas.microsoft.com/office/drawing/2014/main" id="{7FA0380A-9BB4-45FB-9F5E-4EF33B61A9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31" t="5850" r="1660" b="6086"/>
          <a:stretch/>
        </p:blipFill>
        <p:spPr>
          <a:xfrm>
            <a:off x="5920860" y="4806541"/>
            <a:ext cx="3091655" cy="931592"/>
          </a:xfrm>
          <a:prstGeom prst="rect">
            <a:avLst/>
          </a:prstGeom>
        </p:spPr>
      </p:pic>
    </p:spTree>
    <p:extLst>
      <p:ext uri="{BB962C8B-B14F-4D97-AF65-F5344CB8AC3E}">
        <p14:creationId xmlns:p14="http://schemas.microsoft.com/office/powerpoint/2010/main" val="95369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AB59B39-8897-4C83-9404-EFCB327BB189}"/>
              </a:ext>
            </a:extLst>
          </p:cNvPr>
          <p:cNvSpPr txBox="1"/>
          <p:nvPr/>
        </p:nvSpPr>
        <p:spPr>
          <a:xfrm>
            <a:off x="362157" y="1458090"/>
            <a:ext cx="8312849" cy="2931572"/>
          </a:xfrm>
          <a:prstGeom prst="rect">
            <a:avLst/>
          </a:prstGeom>
          <a:noFill/>
        </p:spPr>
        <p:txBody>
          <a:bodyPr wrap="square" rtlCol="0">
            <a:spAutoFit/>
          </a:bodyPr>
          <a:lstStyle/>
          <a:p>
            <a:pPr defTabSz="342900" eaLnBrk="1" fontAlgn="auto" hangingPunct="1">
              <a:spcBef>
                <a:spcPts val="0"/>
              </a:spcBef>
              <a:spcAft>
                <a:spcPts val="0"/>
              </a:spcAft>
            </a:pPr>
            <a:r>
              <a:rPr lang="en-GB" sz="1500" spc="-90" dirty="0">
                <a:solidFill>
                  <a:srgbClr val="51ACB8"/>
                </a:solidFill>
                <a:latin typeface="Network Rail Sans" panose="02000000040000020004" pitchFamily="50" charset="0"/>
              </a:rPr>
              <a:t>Exercise four:</a:t>
            </a:r>
            <a:br>
              <a:rPr lang="en-GB" sz="1500" spc="-90" dirty="0">
                <a:solidFill>
                  <a:srgbClr val="51ACB8"/>
                </a:solidFill>
                <a:latin typeface="Network Rail Sans" panose="02000000040000020004" pitchFamily="50" charset="0"/>
              </a:rPr>
            </a:br>
            <a:r>
              <a:rPr lang="en-GB" sz="3300" spc="-90" dirty="0">
                <a:solidFill>
                  <a:srgbClr val="51ACB8"/>
                </a:solidFill>
                <a:latin typeface="Network Rail Sans" panose="02000000040000020004" pitchFamily="50" charset="0"/>
              </a:rPr>
              <a:t>Think RISK: People</a:t>
            </a:r>
          </a:p>
          <a:p>
            <a:pPr defTabSz="342900" eaLnBrk="1" fontAlgn="auto" hangingPunct="1">
              <a:spcBef>
                <a:spcPts val="0"/>
              </a:spcBef>
              <a:spcAft>
                <a:spcPts val="0"/>
              </a:spcAft>
            </a:pPr>
            <a:endParaRPr lang="en-GB" sz="900" spc="-90" dirty="0">
              <a:solidFill>
                <a:srgbClr val="51ACB8"/>
              </a:solidFill>
              <a:latin typeface="Network Rail Sans" panose="02000000040000020004" pitchFamily="50" charset="0"/>
            </a:endParaRP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500" dirty="0">
                <a:solidFill>
                  <a:srgbClr val="51ACB8"/>
                </a:solidFill>
                <a:latin typeface="Network Rail Sans" panose="02000000040000020004" pitchFamily="50" charset="0"/>
              </a:rPr>
              <a:t>What opportunities to prevent this near miss do you think there were?</a:t>
            </a: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500" dirty="0">
                <a:solidFill>
                  <a:srgbClr val="51ACB8"/>
                </a:solidFill>
                <a:latin typeface="Network Rail Sans" panose="02000000040000020004" pitchFamily="50" charset="0"/>
              </a:rPr>
              <a:t>What risks develop under time pressures?</a:t>
            </a: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500" dirty="0">
                <a:solidFill>
                  <a:srgbClr val="51ACB8"/>
                </a:solidFill>
                <a:latin typeface="Network Rail Sans" panose="02000000040000020004" pitchFamily="50" charset="0"/>
              </a:rPr>
              <a:t>Does this scenario look familiar to you, did you raise any concerns at the time and what happened?</a:t>
            </a: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500" dirty="0">
                <a:solidFill>
                  <a:srgbClr val="51ACB8"/>
                </a:solidFill>
                <a:latin typeface="Network Rail Sans" panose="02000000040000020004" pitchFamily="50" charset="0"/>
              </a:rPr>
              <a:t>Do you know what support is available in the event of an incident?</a:t>
            </a: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500" dirty="0">
                <a:solidFill>
                  <a:srgbClr val="51ACB8"/>
                </a:solidFill>
                <a:latin typeface="Network Rail Sans" panose="02000000040000020004" pitchFamily="50" charset="0"/>
              </a:rPr>
              <a:t>What are you going to do differently as a result of this session?</a:t>
            </a:r>
          </a:p>
          <a:p>
            <a:pPr defTabSz="342900" eaLnBrk="1" fontAlgn="auto" hangingPunct="1">
              <a:spcBef>
                <a:spcPts val="0"/>
              </a:spcBef>
              <a:spcAft>
                <a:spcPts val="0"/>
              </a:spcAft>
            </a:pPr>
            <a:r>
              <a:rPr lang="en-GB" sz="1500" dirty="0">
                <a:solidFill>
                  <a:prstClr val="black"/>
                </a:solidFill>
                <a:latin typeface="Network Rail Sans" panose="02000000040000020004" pitchFamily="50" charset="0"/>
              </a:rPr>
              <a:t> </a:t>
            </a:r>
          </a:p>
        </p:txBody>
      </p:sp>
      <p:sp>
        <p:nvSpPr>
          <p:cNvPr id="15" name="Content Placeholder 2">
            <a:extLst>
              <a:ext uri="{FF2B5EF4-FFF2-40B4-BE49-F238E27FC236}">
                <a16:creationId xmlns:a16="http://schemas.microsoft.com/office/drawing/2014/main" id="{8C89FE50-0A8A-41FE-B4BD-3B8680B7A16E}"/>
              </a:ext>
            </a:extLst>
          </p:cNvPr>
          <p:cNvSpPr txBox="1">
            <a:spLocks/>
          </p:cNvSpPr>
          <p:nvPr/>
        </p:nvSpPr>
        <p:spPr>
          <a:xfrm>
            <a:off x="543818" y="1745847"/>
            <a:ext cx="8229600" cy="373438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endParaRPr lang="en-GB" sz="2100" dirty="0">
              <a:solidFill>
                <a:prstClr val="black"/>
              </a:solidFill>
              <a:latin typeface="Calibri Light" panose="020F0302020204030204"/>
            </a:endParaRPr>
          </a:p>
        </p:txBody>
      </p:sp>
      <p:pic>
        <p:nvPicPr>
          <p:cNvPr id="17" name="Picture 16">
            <a:extLst>
              <a:ext uri="{FF2B5EF4-FFF2-40B4-BE49-F238E27FC236}">
                <a16:creationId xmlns:a16="http://schemas.microsoft.com/office/drawing/2014/main" id="{08315187-834C-449D-9C79-4CD3824BB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112" y="949984"/>
            <a:ext cx="1948163" cy="732185"/>
          </a:xfrm>
          <a:prstGeom prst="rect">
            <a:avLst/>
          </a:prstGeom>
        </p:spPr>
      </p:pic>
      <p:cxnSp>
        <p:nvCxnSpPr>
          <p:cNvPr id="18" name="Straight Connector 17">
            <a:extLst>
              <a:ext uri="{FF2B5EF4-FFF2-40B4-BE49-F238E27FC236}">
                <a16:creationId xmlns:a16="http://schemas.microsoft.com/office/drawing/2014/main" id="{A3E86C72-6EC0-4091-8180-2D18D3BD58F1}"/>
              </a:ext>
            </a:extLst>
          </p:cNvPr>
          <p:cNvCxnSpPr>
            <a:cxnSpLocks/>
          </p:cNvCxnSpPr>
          <p:nvPr/>
        </p:nvCxnSpPr>
        <p:spPr>
          <a:xfrm>
            <a:off x="-25443" y="5660363"/>
            <a:ext cx="5046837"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BFF37F-4A85-4B27-B4A1-6A5885B97AA9}"/>
              </a:ext>
            </a:extLst>
          </p:cNvPr>
          <p:cNvCxnSpPr>
            <a:cxnSpLocks/>
          </p:cNvCxnSpPr>
          <p:nvPr/>
        </p:nvCxnSpPr>
        <p:spPr>
          <a:xfrm>
            <a:off x="-25434" y="5407615"/>
            <a:ext cx="5046828"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85089B-C453-4848-920A-8B2D0A65B24F}"/>
              </a:ext>
            </a:extLst>
          </p:cNvPr>
          <p:cNvCxnSpPr>
            <a:cxnSpLocks/>
          </p:cNvCxnSpPr>
          <p:nvPr/>
        </p:nvCxnSpPr>
        <p:spPr>
          <a:xfrm flipH="1">
            <a:off x="128587"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F6B3FA-0860-45B8-8CFE-613063E15BA9}"/>
              </a:ext>
            </a:extLst>
          </p:cNvPr>
          <p:cNvCxnSpPr>
            <a:cxnSpLocks/>
          </p:cNvCxnSpPr>
          <p:nvPr/>
        </p:nvCxnSpPr>
        <p:spPr>
          <a:xfrm flipH="1">
            <a:off x="282609"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2D47F47-C6A6-4857-8880-CA3FF4E5472D}"/>
              </a:ext>
            </a:extLst>
          </p:cNvPr>
          <p:cNvCxnSpPr>
            <a:cxnSpLocks/>
          </p:cNvCxnSpPr>
          <p:nvPr/>
        </p:nvCxnSpPr>
        <p:spPr>
          <a:xfrm flipH="1">
            <a:off x="436630"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C938867-D64E-472C-A513-F34F7F01FF86}"/>
              </a:ext>
            </a:extLst>
          </p:cNvPr>
          <p:cNvCxnSpPr>
            <a:cxnSpLocks/>
          </p:cNvCxnSpPr>
          <p:nvPr/>
        </p:nvCxnSpPr>
        <p:spPr>
          <a:xfrm flipH="1">
            <a:off x="590652"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249A9ED-2F4E-4B96-850C-B21A6A54A54F}"/>
              </a:ext>
            </a:extLst>
          </p:cNvPr>
          <p:cNvCxnSpPr>
            <a:cxnSpLocks/>
          </p:cNvCxnSpPr>
          <p:nvPr/>
        </p:nvCxnSpPr>
        <p:spPr>
          <a:xfrm flipH="1">
            <a:off x="741846" y="531922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68F9DAD-A505-498A-B6BB-D58AE5FEBE3F}"/>
              </a:ext>
            </a:extLst>
          </p:cNvPr>
          <p:cNvCxnSpPr>
            <a:cxnSpLocks/>
          </p:cNvCxnSpPr>
          <p:nvPr/>
        </p:nvCxnSpPr>
        <p:spPr>
          <a:xfrm flipH="1">
            <a:off x="895867"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58668B7-A445-408D-9FB1-BE1EA8C472A3}"/>
              </a:ext>
            </a:extLst>
          </p:cNvPr>
          <p:cNvCxnSpPr>
            <a:cxnSpLocks/>
          </p:cNvCxnSpPr>
          <p:nvPr/>
        </p:nvCxnSpPr>
        <p:spPr>
          <a:xfrm flipH="1">
            <a:off x="1049889" y="53184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201FA4C-17F8-40E6-A5D0-73BFF663C0CD}"/>
              </a:ext>
            </a:extLst>
          </p:cNvPr>
          <p:cNvCxnSpPr>
            <a:cxnSpLocks/>
          </p:cNvCxnSpPr>
          <p:nvPr/>
        </p:nvCxnSpPr>
        <p:spPr>
          <a:xfrm flipH="1">
            <a:off x="1203910"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826FBD4-8C69-42F5-9124-96200A083707}"/>
              </a:ext>
            </a:extLst>
          </p:cNvPr>
          <p:cNvCxnSpPr>
            <a:cxnSpLocks/>
          </p:cNvCxnSpPr>
          <p:nvPr/>
        </p:nvCxnSpPr>
        <p:spPr>
          <a:xfrm flipH="1">
            <a:off x="1352524" y="531843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26A524-C24E-4B16-BB15-125A55E74886}"/>
              </a:ext>
            </a:extLst>
          </p:cNvPr>
          <p:cNvCxnSpPr>
            <a:cxnSpLocks/>
          </p:cNvCxnSpPr>
          <p:nvPr/>
        </p:nvCxnSpPr>
        <p:spPr>
          <a:xfrm flipH="1">
            <a:off x="1506545"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6E0FB1-737E-4CCD-9FE2-4F78216327B0}"/>
              </a:ext>
            </a:extLst>
          </p:cNvPr>
          <p:cNvCxnSpPr>
            <a:cxnSpLocks/>
          </p:cNvCxnSpPr>
          <p:nvPr/>
        </p:nvCxnSpPr>
        <p:spPr>
          <a:xfrm flipH="1">
            <a:off x="1660567" y="531769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350755-C11C-461E-B186-C8EDD6FA960B}"/>
              </a:ext>
            </a:extLst>
          </p:cNvPr>
          <p:cNvCxnSpPr>
            <a:cxnSpLocks/>
          </p:cNvCxnSpPr>
          <p:nvPr/>
        </p:nvCxnSpPr>
        <p:spPr>
          <a:xfrm flipH="1">
            <a:off x="1814588"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E2F520-44EE-4FA3-90BF-3F319546577B}"/>
              </a:ext>
            </a:extLst>
          </p:cNvPr>
          <p:cNvCxnSpPr>
            <a:cxnSpLocks/>
          </p:cNvCxnSpPr>
          <p:nvPr/>
        </p:nvCxnSpPr>
        <p:spPr>
          <a:xfrm flipH="1">
            <a:off x="1965782"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9ABE5A-5426-44A6-8461-6F058ACE1141}"/>
              </a:ext>
            </a:extLst>
          </p:cNvPr>
          <p:cNvCxnSpPr>
            <a:cxnSpLocks/>
          </p:cNvCxnSpPr>
          <p:nvPr/>
        </p:nvCxnSpPr>
        <p:spPr>
          <a:xfrm flipH="1">
            <a:off x="2119804"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F52D72-2DEE-42CC-8DC6-818E555E9C93}"/>
              </a:ext>
            </a:extLst>
          </p:cNvPr>
          <p:cNvCxnSpPr>
            <a:cxnSpLocks/>
          </p:cNvCxnSpPr>
          <p:nvPr/>
        </p:nvCxnSpPr>
        <p:spPr>
          <a:xfrm flipH="1">
            <a:off x="2273825"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5CAA4F8-8D7C-4B46-BA5B-55EFE1CD7019}"/>
              </a:ext>
            </a:extLst>
          </p:cNvPr>
          <p:cNvCxnSpPr>
            <a:cxnSpLocks/>
          </p:cNvCxnSpPr>
          <p:nvPr/>
        </p:nvCxnSpPr>
        <p:spPr>
          <a:xfrm flipH="1">
            <a:off x="2427847"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F4D010-A7B2-4BE2-9C0F-6F11FEDAE910}"/>
              </a:ext>
            </a:extLst>
          </p:cNvPr>
          <p:cNvCxnSpPr>
            <a:cxnSpLocks/>
          </p:cNvCxnSpPr>
          <p:nvPr/>
        </p:nvCxnSpPr>
        <p:spPr>
          <a:xfrm flipH="1">
            <a:off x="2577926"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778B057-F19B-4815-8E78-3737CEAA78A6}"/>
              </a:ext>
            </a:extLst>
          </p:cNvPr>
          <p:cNvCxnSpPr>
            <a:cxnSpLocks/>
          </p:cNvCxnSpPr>
          <p:nvPr/>
        </p:nvCxnSpPr>
        <p:spPr>
          <a:xfrm flipH="1">
            <a:off x="2731948"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459AB29-A8BF-437A-A5BF-876A31B00A99}"/>
              </a:ext>
            </a:extLst>
          </p:cNvPr>
          <p:cNvCxnSpPr>
            <a:cxnSpLocks/>
          </p:cNvCxnSpPr>
          <p:nvPr/>
        </p:nvCxnSpPr>
        <p:spPr>
          <a:xfrm flipH="1">
            <a:off x="2885969"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5579F14-6812-48A4-971E-1775C6DB2D45}"/>
              </a:ext>
            </a:extLst>
          </p:cNvPr>
          <p:cNvCxnSpPr>
            <a:cxnSpLocks/>
          </p:cNvCxnSpPr>
          <p:nvPr/>
        </p:nvCxnSpPr>
        <p:spPr>
          <a:xfrm flipH="1">
            <a:off x="3039991"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E5E0D26-8663-44CD-8D4B-1634661FA90A}"/>
              </a:ext>
            </a:extLst>
          </p:cNvPr>
          <p:cNvCxnSpPr>
            <a:cxnSpLocks/>
          </p:cNvCxnSpPr>
          <p:nvPr/>
        </p:nvCxnSpPr>
        <p:spPr>
          <a:xfrm flipH="1">
            <a:off x="3191185" y="530957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F87DA5E-3F06-47B7-9B90-B7365CFA0299}"/>
              </a:ext>
            </a:extLst>
          </p:cNvPr>
          <p:cNvCxnSpPr>
            <a:cxnSpLocks/>
          </p:cNvCxnSpPr>
          <p:nvPr/>
        </p:nvCxnSpPr>
        <p:spPr>
          <a:xfrm flipH="1">
            <a:off x="3345206"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53C64E-E739-4518-8909-BCFAA6735519}"/>
              </a:ext>
            </a:extLst>
          </p:cNvPr>
          <p:cNvCxnSpPr>
            <a:cxnSpLocks/>
          </p:cNvCxnSpPr>
          <p:nvPr/>
        </p:nvCxnSpPr>
        <p:spPr>
          <a:xfrm flipH="1">
            <a:off x="3499228" y="5308829"/>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076099A-6E88-46C7-A41B-894FD8974622}"/>
              </a:ext>
            </a:extLst>
          </p:cNvPr>
          <p:cNvCxnSpPr>
            <a:cxnSpLocks/>
          </p:cNvCxnSpPr>
          <p:nvPr/>
        </p:nvCxnSpPr>
        <p:spPr>
          <a:xfrm flipH="1">
            <a:off x="3653249"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0087FB-8861-44A3-814B-CE32277B441E}"/>
              </a:ext>
            </a:extLst>
          </p:cNvPr>
          <p:cNvCxnSpPr>
            <a:cxnSpLocks/>
          </p:cNvCxnSpPr>
          <p:nvPr/>
        </p:nvCxnSpPr>
        <p:spPr>
          <a:xfrm flipH="1">
            <a:off x="3801862" y="5308782"/>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8963841-C182-44F9-9CC8-504939068AFD}"/>
              </a:ext>
            </a:extLst>
          </p:cNvPr>
          <p:cNvCxnSpPr>
            <a:cxnSpLocks/>
          </p:cNvCxnSpPr>
          <p:nvPr/>
        </p:nvCxnSpPr>
        <p:spPr>
          <a:xfrm flipH="1">
            <a:off x="395588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B5F0B55-76C8-4D5C-9B3B-673E944E7F07}"/>
              </a:ext>
            </a:extLst>
          </p:cNvPr>
          <p:cNvCxnSpPr>
            <a:cxnSpLocks/>
          </p:cNvCxnSpPr>
          <p:nvPr/>
        </p:nvCxnSpPr>
        <p:spPr>
          <a:xfrm flipH="1">
            <a:off x="4109905" y="530803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8D2F7C1-78F4-4D65-95F6-F7E295A6834F}"/>
              </a:ext>
            </a:extLst>
          </p:cNvPr>
          <p:cNvCxnSpPr>
            <a:cxnSpLocks/>
          </p:cNvCxnSpPr>
          <p:nvPr/>
        </p:nvCxnSpPr>
        <p:spPr>
          <a:xfrm flipH="1">
            <a:off x="4263927"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01BD430-88FB-4FD6-B4CE-6F1E75710A2F}"/>
              </a:ext>
            </a:extLst>
          </p:cNvPr>
          <p:cNvCxnSpPr>
            <a:cxnSpLocks/>
          </p:cNvCxnSpPr>
          <p:nvPr/>
        </p:nvCxnSpPr>
        <p:spPr>
          <a:xfrm flipH="1">
            <a:off x="4415121"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E557934-8ECA-4F83-A100-9488F9F06234}"/>
              </a:ext>
            </a:extLst>
          </p:cNvPr>
          <p:cNvCxnSpPr>
            <a:cxnSpLocks/>
          </p:cNvCxnSpPr>
          <p:nvPr/>
        </p:nvCxnSpPr>
        <p:spPr>
          <a:xfrm flipH="1">
            <a:off x="4569142"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02CE2C-C3F7-45BA-9062-C56EF1B3A154}"/>
              </a:ext>
            </a:extLst>
          </p:cNvPr>
          <p:cNvCxnSpPr>
            <a:cxnSpLocks/>
          </p:cNvCxnSpPr>
          <p:nvPr/>
        </p:nvCxnSpPr>
        <p:spPr>
          <a:xfrm flipH="1">
            <a:off x="4723164"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C1AE183-C6A2-4F14-A293-FCC6201675F3}"/>
              </a:ext>
            </a:extLst>
          </p:cNvPr>
          <p:cNvCxnSpPr>
            <a:cxnSpLocks/>
          </p:cNvCxnSpPr>
          <p:nvPr/>
        </p:nvCxnSpPr>
        <p:spPr>
          <a:xfrm flipH="1">
            <a:off x="487689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15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A8FD-85DB-4078-8EE0-34993CFD34B8}"/>
              </a:ext>
            </a:extLst>
          </p:cNvPr>
          <p:cNvSpPr>
            <a:spLocks noGrp="1"/>
          </p:cNvSpPr>
          <p:nvPr>
            <p:ph type="title"/>
          </p:nvPr>
        </p:nvSpPr>
        <p:spPr>
          <a:xfrm>
            <a:off x="436631" y="816638"/>
            <a:ext cx="7886700" cy="2029376"/>
          </a:xfrm>
        </p:spPr>
        <p:txBody>
          <a:bodyPr>
            <a:normAutofit/>
          </a:bodyPr>
          <a:lstStyle/>
          <a:p>
            <a:r>
              <a:rPr lang="en-GB" sz="3300" dirty="0">
                <a:latin typeface="Network Rail Sans" panose="02000000040000020004" pitchFamily="50" charset="0"/>
              </a:rPr>
              <a:t>What will you do differently so you and your colleagues keep each other safe, every day?</a:t>
            </a:r>
          </a:p>
        </p:txBody>
      </p:sp>
      <p:pic>
        <p:nvPicPr>
          <p:cNvPr id="4" name="Picture 3">
            <a:extLst>
              <a:ext uri="{FF2B5EF4-FFF2-40B4-BE49-F238E27FC236}">
                <a16:creationId xmlns:a16="http://schemas.microsoft.com/office/drawing/2014/main" id="{B6D0F326-769E-4FA0-BD05-53DE0FBD04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112" y="949984"/>
            <a:ext cx="1948163" cy="732185"/>
          </a:xfrm>
          <a:prstGeom prst="rect">
            <a:avLst/>
          </a:prstGeom>
        </p:spPr>
      </p:pic>
      <p:cxnSp>
        <p:nvCxnSpPr>
          <p:cNvPr id="73" name="Straight Connector 72">
            <a:extLst>
              <a:ext uri="{FF2B5EF4-FFF2-40B4-BE49-F238E27FC236}">
                <a16:creationId xmlns:a16="http://schemas.microsoft.com/office/drawing/2014/main" id="{46611AB9-4F42-47FE-99C6-41521600DB4A}"/>
              </a:ext>
            </a:extLst>
          </p:cNvPr>
          <p:cNvCxnSpPr>
            <a:cxnSpLocks/>
          </p:cNvCxnSpPr>
          <p:nvPr/>
        </p:nvCxnSpPr>
        <p:spPr>
          <a:xfrm>
            <a:off x="-25443" y="5660363"/>
            <a:ext cx="5046837"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4B81C40-E9BE-4CC2-A3CF-D59FEEEC66AB}"/>
              </a:ext>
            </a:extLst>
          </p:cNvPr>
          <p:cNvCxnSpPr>
            <a:cxnSpLocks/>
          </p:cNvCxnSpPr>
          <p:nvPr/>
        </p:nvCxnSpPr>
        <p:spPr>
          <a:xfrm>
            <a:off x="-25434" y="5407615"/>
            <a:ext cx="5046828"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49946F8-0D79-4DBD-A03B-2091CF8EF253}"/>
              </a:ext>
            </a:extLst>
          </p:cNvPr>
          <p:cNvCxnSpPr>
            <a:cxnSpLocks/>
          </p:cNvCxnSpPr>
          <p:nvPr/>
        </p:nvCxnSpPr>
        <p:spPr>
          <a:xfrm flipH="1">
            <a:off x="128587"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521AA00-FDDA-4ED1-AF4F-EF0DAC607DAE}"/>
              </a:ext>
            </a:extLst>
          </p:cNvPr>
          <p:cNvCxnSpPr>
            <a:cxnSpLocks/>
          </p:cNvCxnSpPr>
          <p:nvPr/>
        </p:nvCxnSpPr>
        <p:spPr>
          <a:xfrm flipH="1">
            <a:off x="282609"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8DDC54E-21D5-4832-951F-B19B60477A9F}"/>
              </a:ext>
            </a:extLst>
          </p:cNvPr>
          <p:cNvCxnSpPr>
            <a:cxnSpLocks/>
          </p:cNvCxnSpPr>
          <p:nvPr/>
        </p:nvCxnSpPr>
        <p:spPr>
          <a:xfrm flipH="1">
            <a:off x="436630"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E65DE6-C759-411C-B4D2-B29E7C0587CA}"/>
              </a:ext>
            </a:extLst>
          </p:cNvPr>
          <p:cNvCxnSpPr>
            <a:cxnSpLocks/>
          </p:cNvCxnSpPr>
          <p:nvPr/>
        </p:nvCxnSpPr>
        <p:spPr>
          <a:xfrm flipH="1">
            <a:off x="590652"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1F76B76-F8DC-44CB-8DD9-1D91A187F2E2}"/>
              </a:ext>
            </a:extLst>
          </p:cNvPr>
          <p:cNvCxnSpPr>
            <a:cxnSpLocks/>
          </p:cNvCxnSpPr>
          <p:nvPr/>
        </p:nvCxnSpPr>
        <p:spPr>
          <a:xfrm flipH="1">
            <a:off x="741846" y="531922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C14DD1-7758-4F12-824B-7AB76C097127}"/>
              </a:ext>
            </a:extLst>
          </p:cNvPr>
          <p:cNvCxnSpPr>
            <a:cxnSpLocks/>
          </p:cNvCxnSpPr>
          <p:nvPr/>
        </p:nvCxnSpPr>
        <p:spPr>
          <a:xfrm flipH="1">
            <a:off x="895867"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D852EB1-17FC-4D0F-B78E-0282BE13BB39}"/>
              </a:ext>
            </a:extLst>
          </p:cNvPr>
          <p:cNvCxnSpPr>
            <a:cxnSpLocks/>
          </p:cNvCxnSpPr>
          <p:nvPr/>
        </p:nvCxnSpPr>
        <p:spPr>
          <a:xfrm flipH="1">
            <a:off x="1049889" y="53184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8CC96B7-2571-4278-98B2-8EC9BEB491CC}"/>
              </a:ext>
            </a:extLst>
          </p:cNvPr>
          <p:cNvCxnSpPr>
            <a:cxnSpLocks/>
          </p:cNvCxnSpPr>
          <p:nvPr/>
        </p:nvCxnSpPr>
        <p:spPr>
          <a:xfrm flipH="1">
            <a:off x="1203910"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0926F77-DAA9-4D57-84FC-F0B8D088F760}"/>
              </a:ext>
            </a:extLst>
          </p:cNvPr>
          <p:cNvCxnSpPr>
            <a:cxnSpLocks/>
          </p:cNvCxnSpPr>
          <p:nvPr/>
        </p:nvCxnSpPr>
        <p:spPr>
          <a:xfrm flipH="1">
            <a:off x="1352524" y="531843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400E0F5-7F52-4A33-83ED-FF0BBFC020BD}"/>
              </a:ext>
            </a:extLst>
          </p:cNvPr>
          <p:cNvCxnSpPr>
            <a:cxnSpLocks/>
          </p:cNvCxnSpPr>
          <p:nvPr/>
        </p:nvCxnSpPr>
        <p:spPr>
          <a:xfrm flipH="1">
            <a:off x="1506545"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F6EB02E-CE03-403F-9A0D-13E7E01DEB9A}"/>
              </a:ext>
            </a:extLst>
          </p:cNvPr>
          <p:cNvCxnSpPr>
            <a:cxnSpLocks/>
          </p:cNvCxnSpPr>
          <p:nvPr/>
        </p:nvCxnSpPr>
        <p:spPr>
          <a:xfrm flipH="1">
            <a:off x="1660567" y="531769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CF86A2A-E444-4A02-84F7-60370C07DEE8}"/>
              </a:ext>
            </a:extLst>
          </p:cNvPr>
          <p:cNvCxnSpPr>
            <a:cxnSpLocks/>
          </p:cNvCxnSpPr>
          <p:nvPr/>
        </p:nvCxnSpPr>
        <p:spPr>
          <a:xfrm flipH="1">
            <a:off x="1814588"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0D0CBDC-43BA-48DA-82AC-804810153D09}"/>
              </a:ext>
            </a:extLst>
          </p:cNvPr>
          <p:cNvCxnSpPr>
            <a:cxnSpLocks/>
          </p:cNvCxnSpPr>
          <p:nvPr/>
        </p:nvCxnSpPr>
        <p:spPr>
          <a:xfrm flipH="1">
            <a:off x="1965782"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21F8C0F-77C9-4760-BFCE-72CE96CF5880}"/>
              </a:ext>
            </a:extLst>
          </p:cNvPr>
          <p:cNvCxnSpPr>
            <a:cxnSpLocks/>
          </p:cNvCxnSpPr>
          <p:nvPr/>
        </p:nvCxnSpPr>
        <p:spPr>
          <a:xfrm flipH="1">
            <a:off x="2119804"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AB34A8F-B380-40AC-A23E-F3CDDFDF9DC9}"/>
              </a:ext>
            </a:extLst>
          </p:cNvPr>
          <p:cNvCxnSpPr>
            <a:cxnSpLocks/>
          </p:cNvCxnSpPr>
          <p:nvPr/>
        </p:nvCxnSpPr>
        <p:spPr>
          <a:xfrm flipH="1">
            <a:off x="2273825"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0EC28A2-B516-435E-8DD6-12DD00B88814}"/>
              </a:ext>
            </a:extLst>
          </p:cNvPr>
          <p:cNvCxnSpPr>
            <a:cxnSpLocks/>
          </p:cNvCxnSpPr>
          <p:nvPr/>
        </p:nvCxnSpPr>
        <p:spPr>
          <a:xfrm flipH="1">
            <a:off x="2427847"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C79BFA6-A3DD-4376-89E3-ADCF4A7C4AC7}"/>
              </a:ext>
            </a:extLst>
          </p:cNvPr>
          <p:cNvCxnSpPr>
            <a:cxnSpLocks/>
          </p:cNvCxnSpPr>
          <p:nvPr/>
        </p:nvCxnSpPr>
        <p:spPr>
          <a:xfrm flipH="1">
            <a:off x="2577926"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5D1E6B4-E4B4-48A8-8FA6-FD7D3C334F89}"/>
              </a:ext>
            </a:extLst>
          </p:cNvPr>
          <p:cNvCxnSpPr>
            <a:cxnSpLocks/>
          </p:cNvCxnSpPr>
          <p:nvPr/>
        </p:nvCxnSpPr>
        <p:spPr>
          <a:xfrm flipH="1">
            <a:off x="2731948"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99B1F52-A324-42B1-8918-1BCF4D936A72}"/>
              </a:ext>
            </a:extLst>
          </p:cNvPr>
          <p:cNvCxnSpPr>
            <a:cxnSpLocks/>
          </p:cNvCxnSpPr>
          <p:nvPr/>
        </p:nvCxnSpPr>
        <p:spPr>
          <a:xfrm flipH="1">
            <a:off x="2885969"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7D9150F-F2F4-4E5C-AC94-0A61621068F1}"/>
              </a:ext>
            </a:extLst>
          </p:cNvPr>
          <p:cNvCxnSpPr>
            <a:cxnSpLocks/>
          </p:cNvCxnSpPr>
          <p:nvPr/>
        </p:nvCxnSpPr>
        <p:spPr>
          <a:xfrm flipH="1">
            <a:off x="3039991"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B445E56-C734-4BFA-BF86-CC3DD1E27549}"/>
              </a:ext>
            </a:extLst>
          </p:cNvPr>
          <p:cNvCxnSpPr>
            <a:cxnSpLocks/>
          </p:cNvCxnSpPr>
          <p:nvPr/>
        </p:nvCxnSpPr>
        <p:spPr>
          <a:xfrm flipH="1">
            <a:off x="3191185" y="530957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4B7694A-1C95-494F-AEF8-65B3EAAE5C18}"/>
              </a:ext>
            </a:extLst>
          </p:cNvPr>
          <p:cNvCxnSpPr>
            <a:cxnSpLocks/>
          </p:cNvCxnSpPr>
          <p:nvPr/>
        </p:nvCxnSpPr>
        <p:spPr>
          <a:xfrm flipH="1">
            <a:off x="3345206"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90880CF-F648-4F14-904F-02117954B801}"/>
              </a:ext>
            </a:extLst>
          </p:cNvPr>
          <p:cNvCxnSpPr>
            <a:cxnSpLocks/>
          </p:cNvCxnSpPr>
          <p:nvPr/>
        </p:nvCxnSpPr>
        <p:spPr>
          <a:xfrm flipH="1">
            <a:off x="3499228" y="5308829"/>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EAC5D09-30E6-4FDA-BF45-639438EA9D0A}"/>
              </a:ext>
            </a:extLst>
          </p:cNvPr>
          <p:cNvCxnSpPr>
            <a:cxnSpLocks/>
          </p:cNvCxnSpPr>
          <p:nvPr/>
        </p:nvCxnSpPr>
        <p:spPr>
          <a:xfrm flipH="1">
            <a:off x="3653249"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8941C44-9756-4E02-BD04-B834E92D3A45}"/>
              </a:ext>
            </a:extLst>
          </p:cNvPr>
          <p:cNvCxnSpPr>
            <a:cxnSpLocks/>
          </p:cNvCxnSpPr>
          <p:nvPr/>
        </p:nvCxnSpPr>
        <p:spPr>
          <a:xfrm flipH="1">
            <a:off x="3801862" y="5308782"/>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3D444B8-570A-4E40-BB6E-BBE1606B391C}"/>
              </a:ext>
            </a:extLst>
          </p:cNvPr>
          <p:cNvCxnSpPr>
            <a:cxnSpLocks/>
          </p:cNvCxnSpPr>
          <p:nvPr/>
        </p:nvCxnSpPr>
        <p:spPr>
          <a:xfrm flipH="1">
            <a:off x="395588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5DEAF29-5DD0-45F7-8D84-7A61BF46028A}"/>
              </a:ext>
            </a:extLst>
          </p:cNvPr>
          <p:cNvCxnSpPr>
            <a:cxnSpLocks/>
          </p:cNvCxnSpPr>
          <p:nvPr/>
        </p:nvCxnSpPr>
        <p:spPr>
          <a:xfrm flipH="1">
            <a:off x="4109905" y="530803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9911CCA-70E5-472A-AB74-EA0BE5B19D01}"/>
              </a:ext>
            </a:extLst>
          </p:cNvPr>
          <p:cNvCxnSpPr>
            <a:cxnSpLocks/>
          </p:cNvCxnSpPr>
          <p:nvPr/>
        </p:nvCxnSpPr>
        <p:spPr>
          <a:xfrm flipH="1">
            <a:off x="4263927"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3450E18-271E-49ED-986B-D33EBD5B125A}"/>
              </a:ext>
            </a:extLst>
          </p:cNvPr>
          <p:cNvCxnSpPr>
            <a:cxnSpLocks/>
          </p:cNvCxnSpPr>
          <p:nvPr/>
        </p:nvCxnSpPr>
        <p:spPr>
          <a:xfrm flipH="1">
            <a:off x="4415121"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14F2554-8249-460D-8566-BBEF4405BD28}"/>
              </a:ext>
            </a:extLst>
          </p:cNvPr>
          <p:cNvCxnSpPr>
            <a:cxnSpLocks/>
          </p:cNvCxnSpPr>
          <p:nvPr/>
        </p:nvCxnSpPr>
        <p:spPr>
          <a:xfrm flipH="1">
            <a:off x="4569142"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CB9D774-8C7A-45D2-B48D-4E7AD7933043}"/>
              </a:ext>
            </a:extLst>
          </p:cNvPr>
          <p:cNvCxnSpPr>
            <a:cxnSpLocks/>
          </p:cNvCxnSpPr>
          <p:nvPr/>
        </p:nvCxnSpPr>
        <p:spPr>
          <a:xfrm flipH="1">
            <a:off x="4723164"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5416E2C-6C07-4442-9391-72A5345F3660}"/>
              </a:ext>
            </a:extLst>
          </p:cNvPr>
          <p:cNvCxnSpPr>
            <a:cxnSpLocks/>
          </p:cNvCxnSpPr>
          <p:nvPr/>
        </p:nvCxnSpPr>
        <p:spPr>
          <a:xfrm flipH="1">
            <a:off x="4877185"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10" name="Content Placeholder 2">
            <a:extLst>
              <a:ext uri="{FF2B5EF4-FFF2-40B4-BE49-F238E27FC236}">
                <a16:creationId xmlns:a16="http://schemas.microsoft.com/office/drawing/2014/main" id="{A1D580FA-99E3-41D2-8BD5-50CBEF36D6CF}"/>
              </a:ext>
            </a:extLst>
          </p:cNvPr>
          <p:cNvSpPr>
            <a:spLocks noGrp="1"/>
          </p:cNvSpPr>
          <p:nvPr>
            <p:ph idx="1"/>
          </p:nvPr>
        </p:nvSpPr>
        <p:spPr>
          <a:xfrm>
            <a:off x="442997" y="2389918"/>
            <a:ext cx="8065294" cy="506837"/>
          </a:xfrm>
        </p:spPr>
        <p:txBody>
          <a:bodyPr>
            <a:normAutofit/>
          </a:bodyPr>
          <a:lstStyle/>
          <a:p>
            <a:pPr marL="0" indent="0">
              <a:buNone/>
            </a:pPr>
            <a:r>
              <a:rPr lang="en-GB" dirty="0">
                <a:latin typeface="Network Rail Sans" panose="02000000040000020004" pitchFamily="50" charset="0"/>
              </a:rPr>
              <a:t>Make certain: </a:t>
            </a:r>
          </a:p>
        </p:txBody>
      </p:sp>
      <p:grpSp>
        <p:nvGrpSpPr>
          <p:cNvPr id="10" name="Group 9">
            <a:extLst>
              <a:ext uri="{FF2B5EF4-FFF2-40B4-BE49-F238E27FC236}">
                <a16:creationId xmlns:a16="http://schemas.microsoft.com/office/drawing/2014/main" id="{12C48960-1C03-4C85-91F0-C1B7C4FACAD3}"/>
              </a:ext>
            </a:extLst>
          </p:cNvPr>
          <p:cNvGrpSpPr/>
          <p:nvPr/>
        </p:nvGrpSpPr>
        <p:grpSpPr>
          <a:xfrm>
            <a:off x="1973882" y="2755055"/>
            <a:ext cx="4882479" cy="1196543"/>
            <a:chOff x="2711549" y="3103721"/>
            <a:chExt cx="6509972" cy="1595390"/>
          </a:xfrm>
        </p:grpSpPr>
        <p:sp>
          <p:nvSpPr>
            <p:cNvPr id="3" name="Rectangle: Rounded Corners 2">
              <a:extLst>
                <a:ext uri="{FF2B5EF4-FFF2-40B4-BE49-F238E27FC236}">
                  <a16:creationId xmlns:a16="http://schemas.microsoft.com/office/drawing/2014/main" id="{C5E0E0BA-4833-422E-8C51-3A1EBCF9F835}"/>
                </a:ext>
              </a:extLst>
            </p:cNvPr>
            <p:cNvSpPr/>
            <p:nvPr/>
          </p:nvSpPr>
          <p:spPr>
            <a:xfrm rot="20976299">
              <a:off x="3264101" y="3179694"/>
              <a:ext cx="5566262" cy="954175"/>
            </a:xfrm>
            <a:prstGeom prst="round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GB" sz="3300" b="1" dirty="0">
                  <a:solidFill>
                    <a:srgbClr val="FF0000"/>
                  </a:solidFill>
                  <a:latin typeface="Network Rail Sans" panose="02000000040000020004" pitchFamily="50" charset="0"/>
                </a:rPr>
                <a:t>It won’t happen here</a:t>
              </a:r>
            </a:p>
          </p:txBody>
        </p:sp>
        <p:pic>
          <p:nvPicPr>
            <p:cNvPr id="6" name="Picture 5">
              <a:extLst>
                <a:ext uri="{FF2B5EF4-FFF2-40B4-BE49-F238E27FC236}">
                  <a16:creationId xmlns:a16="http://schemas.microsoft.com/office/drawing/2014/main" id="{E75B5677-5BFA-4D09-B8F3-E13ACD2B7D13}"/>
                </a:ext>
              </a:extLst>
            </p:cNvPr>
            <p:cNvPicPr>
              <a:picLocks noChangeAspect="1"/>
            </p:cNvPicPr>
            <p:nvPr/>
          </p:nvPicPr>
          <p:blipFill rotWithShape="1">
            <a:blip r:embed="rId3">
              <a:extLst>
                <a:ext uri="{28A0092B-C50C-407E-A947-70E740481C1C}">
                  <a14:useLocalDpi xmlns:a14="http://schemas.microsoft.com/office/drawing/2010/main" val="0"/>
                </a:ext>
              </a:extLst>
            </a:blip>
            <a:srcRect t="35487" b="47944"/>
            <a:stretch/>
          </p:blipFill>
          <p:spPr>
            <a:xfrm rot="20976299">
              <a:off x="2711549" y="3103721"/>
              <a:ext cx="6509972" cy="1595390"/>
            </a:xfrm>
            <a:prstGeom prst="rect">
              <a:avLst/>
            </a:prstGeom>
          </p:spPr>
        </p:pic>
      </p:grpSp>
      <p:sp>
        <p:nvSpPr>
          <p:cNvPr id="46" name="Content Placeholder 2">
            <a:extLst>
              <a:ext uri="{FF2B5EF4-FFF2-40B4-BE49-F238E27FC236}">
                <a16:creationId xmlns:a16="http://schemas.microsoft.com/office/drawing/2014/main" id="{D1459DDF-26B3-45B3-B8FD-AC03EC9A0CF0}"/>
              </a:ext>
            </a:extLst>
          </p:cNvPr>
          <p:cNvSpPr txBox="1">
            <a:spLocks/>
          </p:cNvSpPr>
          <p:nvPr/>
        </p:nvSpPr>
        <p:spPr>
          <a:xfrm>
            <a:off x="436631" y="4192963"/>
            <a:ext cx="8420715" cy="1113170"/>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defTabSz="685800" fontAlgn="auto">
              <a:lnSpc>
                <a:spcPct val="100000"/>
              </a:lnSpc>
              <a:spcBef>
                <a:spcPts val="975"/>
              </a:spcBef>
              <a:spcAft>
                <a:spcPts val="0"/>
              </a:spcAft>
              <a:buNone/>
            </a:pPr>
            <a:r>
              <a:rPr lang="en-GB" sz="1800" dirty="0">
                <a:solidFill>
                  <a:prstClr val="black">
                    <a:lumMod val="85000"/>
                    <a:lumOff val="15000"/>
                  </a:prstClr>
                </a:solidFill>
                <a:latin typeface="Network Rail Sans" panose="02000000040000020004" pitchFamily="50" charset="0"/>
              </a:rPr>
              <a:t>Throughout this session you have been asked to discuss what you feel needs to change. We would like to hear your feedback so please either email us on:</a:t>
            </a:r>
            <a:br>
              <a:rPr lang="en-GB" sz="1800" dirty="0">
                <a:solidFill>
                  <a:prstClr val="black">
                    <a:lumMod val="85000"/>
                    <a:lumOff val="15000"/>
                  </a:prstClr>
                </a:solidFill>
                <a:latin typeface="Network Rail Sans" panose="02000000040000020004" pitchFamily="50" charset="0"/>
              </a:rPr>
            </a:br>
            <a:r>
              <a:rPr lang="en-GB" sz="1800" dirty="0">
                <a:solidFill>
                  <a:prstClr val="black">
                    <a:lumMod val="85000"/>
                    <a:lumOff val="15000"/>
                  </a:prstClr>
                </a:solidFill>
                <a:latin typeface="Network Rail Sans" panose="02000000040000020004" pitchFamily="50" charset="0"/>
                <a:hlinkClick r:id="rId4"/>
              </a:rPr>
              <a:t>ThinkRISK@networkrail.co.uk</a:t>
            </a:r>
            <a:r>
              <a:rPr lang="en-GB" sz="1800" dirty="0">
                <a:solidFill>
                  <a:prstClr val="black">
                    <a:lumMod val="85000"/>
                    <a:lumOff val="15000"/>
                  </a:prstClr>
                </a:solidFill>
                <a:latin typeface="Network Rail Sans" panose="02000000040000020004" pitchFamily="50" charset="0"/>
              </a:rPr>
              <a:t> or feed back via the </a:t>
            </a:r>
            <a:r>
              <a:rPr lang="en-GB" sz="1800" dirty="0">
                <a:solidFill>
                  <a:prstClr val="black">
                    <a:lumMod val="85000"/>
                    <a:lumOff val="15000"/>
                  </a:prstClr>
                </a:solidFill>
                <a:latin typeface="Network Rail Sans" panose="02000000040000020004" pitchFamily="50" charset="0"/>
                <a:hlinkClick r:id="rId5"/>
              </a:rPr>
              <a:t>Think RISK Yammer page</a:t>
            </a:r>
            <a:endParaRPr lang="en-GB" sz="1800" dirty="0">
              <a:solidFill>
                <a:prstClr val="black">
                  <a:lumMod val="85000"/>
                  <a:lumOff val="15000"/>
                </a:prstClr>
              </a:solidFill>
              <a:latin typeface="Network Rail Sans" panose="02000000040000020004" pitchFamily="50" charset="0"/>
            </a:endParaRPr>
          </a:p>
        </p:txBody>
      </p:sp>
    </p:spTree>
    <p:extLst>
      <p:ext uri="{BB962C8B-B14F-4D97-AF65-F5344CB8AC3E}">
        <p14:creationId xmlns:p14="http://schemas.microsoft.com/office/powerpoint/2010/main" val="378432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half" idx="10"/>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7-Feb-19</a:t>
            </a:fld>
            <a:endParaRPr lang="en-GB" altLang="en-US"/>
          </a:p>
        </p:txBody>
      </p:sp>
      <p:sp>
        <p:nvSpPr>
          <p:cNvPr id="10244" name="Slide Number Placeholder 5"/>
          <p:cNvSpPr>
            <a:spLocks noGrp="1"/>
          </p:cNvSpPr>
          <p:nvPr>
            <p:ph type="sldNum" sz="quarter" idx="12"/>
          </p:nvPr>
        </p:nvSpPr>
        <p:spPr>
          <a:xfrm>
            <a:off x="8112319" y="6394873"/>
            <a:ext cx="7620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1200"/>
              <a:pPr/>
              <a:t>16</a:t>
            </a:fld>
            <a:endParaRPr lang="en-GB" altLang="en-US" sz="1200"/>
          </a:p>
        </p:txBody>
      </p:sp>
      <p:sp>
        <p:nvSpPr>
          <p:cNvPr id="7" name="Rectangle 6"/>
          <p:cNvSpPr/>
          <p:nvPr/>
        </p:nvSpPr>
        <p:spPr>
          <a:xfrm>
            <a:off x="53141" y="700906"/>
            <a:ext cx="8559206" cy="720080"/>
          </a:xfrm>
          <a:prstGeom prst="rect">
            <a:avLst/>
          </a:prstGeom>
        </p:spPr>
        <p:txBody>
          <a:bodyPr wrap="square" anchor="ctr">
            <a:noAutofit/>
          </a:bodyPr>
          <a:lstStyle/>
          <a:p>
            <a:endParaRPr lang="en-GB" sz="3200" dirty="0">
              <a:solidFill>
                <a:srgbClr val="002C50"/>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Box 20">
            <a:extLst>
              <a:ext uri="{FF2B5EF4-FFF2-40B4-BE49-F238E27FC236}">
                <a16:creationId xmlns:a16="http://schemas.microsoft.com/office/drawing/2014/main" id="{D22F1534-D7CF-4D92-B73D-E29A31FBEE92}"/>
              </a:ext>
            </a:extLst>
          </p:cNvPr>
          <p:cNvSpPr txBox="1"/>
          <p:nvPr/>
        </p:nvSpPr>
        <p:spPr>
          <a:xfrm>
            <a:off x="1073473" y="160338"/>
            <a:ext cx="7951213" cy="1200329"/>
          </a:xfrm>
          <a:prstGeom prst="rect">
            <a:avLst/>
          </a:prstGeom>
          <a:noFill/>
        </p:spPr>
        <p:txBody>
          <a:bodyPr wrap="square" rtlCol="0">
            <a:spAutoFit/>
          </a:bodyPr>
          <a:lstStyle/>
          <a:p>
            <a:pPr algn="r"/>
            <a:r>
              <a:rPr lang="en-GB" sz="4400" b="1" dirty="0">
                <a:solidFill>
                  <a:schemeClr val="bg2">
                    <a:lumMod val="50000"/>
                  </a:schemeClr>
                </a:solidFill>
                <a:latin typeface="+mj-lt"/>
              </a:rPr>
              <a:t>Health and Wellbeing </a:t>
            </a:r>
          </a:p>
          <a:p>
            <a:pPr algn="r"/>
            <a:r>
              <a:rPr lang="en-GB" sz="2800" b="1" dirty="0">
                <a:solidFill>
                  <a:schemeClr val="bg1"/>
                </a:solidFill>
                <a:latin typeface="+mj-lt"/>
              </a:rPr>
              <a:t>  </a:t>
            </a:r>
            <a:endParaRPr lang="en-GB" sz="2800" dirty="0">
              <a:solidFill>
                <a:schemeClr val="bg1"/>
              </a:solidFill>
              <a:latin typeface="+mj-lt"/>
            </a:endParaRPr>
          </a:p>
        </p:txBody>
      </p:sp>
      <p:pic>
        <p:nvPicPr>
          <p:cNvPr id="17" name="Picture 4" descr="helth and wellb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5911009"/>
            <a:ext cx="1716382" cy="6017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4440030-5B93-4AED-979B-905F2F5AB283}"/>
              </a:ext>
            </a:extLst>
          </p:cNvPr>
          <p:cNvPicPr>
            <a:picLocks noChangeAspect="1"/>
          </p:cNvPicPr>
          <p:nvPr/>
        </p:nvPicPr>
        <p:blipFill>
          <a:blip r:embed="rId3"/>
          <a:stretch>
            <a:fillRect/>
          </a:stretch>
        </p:blipFill>
        <p:spPr>
          <a:xfrm>
            <a:off x="-2954" y="1154752"/>
            <a:ext cx="4070843" cy="5703248"/>
          </a:xfrm>
          <a:prstGeom prst="rect">
            <a:avLst/>
          </a:prstGeom>
        </p:spPr>
      </p:pic>
      <p:sp>
        <p:nvSpPr>
          <p:cNvPr id="9" name="Rectangle 8">
            <a:extLst>
              <a:ext uri="{FF2B5EF4-FFF2-40B4-BE49-F238E27FC236}">
                <a16:creationId xmlns:a16="http://schemas.microsoft.com/office/drawing/2014/main" id="{91A4DE76-F0A2-47C8-B7FA-5C6F6671F0C7}"/>
              </a:ext>
            </a:extLst>
          </p:cNvPr>
          <p:cNvSpPr/>
          <p:nvPr/>
        </p:nvSpPr>
        <p:spPr bwMode="auto">
          <a:xfrm>
            <a:off x="4153204" y="3016642"/>
            <a:ext cx="4721115" cy="369332"/>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eaLnBrk="1" hangingPunct="1">
              <a:spcBef>
                <a:spcPct val="50000"/>
              </a:spcBef>
            </a:pPr>
            <a:r>
              <a:rPr lang="en-GB" sz="2400" b="1" dirty="0">
                <a:solidFill>
                  <a:srgbClr val="FFFFFF"/>
                </a:solidFill>
                <a:latin typeface="Arial" panose="020B0604020202020204" pitchFamily="34" charset="0"/>
              </a:rPr>
              <a:t>  MENTAL HEALTH FIRST AIDER </a:t>
            </a:r>
          </a:p>
        </p:txBody>
      </p:sp>
      <p:sp>
        <p:nvSpPr>
          <p:cNvPr id="10" name="TextBox 9">
            <a:extLst>
              <a:ext uri="{FF2B5EF4-FFF2-40B4-BE49-F238E27FC236}">
                <a16:creationId xmlns:a16="http://schemas.microsoft.com/office/drawing/2014/main" id="{CD020E11-F649-4239-85CD-8EB3EB78E208}"/>
              </a:ext>
            </a:extLst>
          </p:cNvPr>
          <p:cNvSpPr txBox="1"/>
          <p:nvPr/>
        </p:nvSpPr>
        <p:spPr>
          <a:xfrm>
            <a:off x="4632912" y="4243041"/>
            <a:ext cx="4070843"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92929"/>
                </a:solidFill>
                <a:effectLst/>
                <a:uLnTx/>
                <a:uFillTx/>
              </a:rPr>
              <a:t>If you want to find out more about how to become a MHFA, then contact: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92929"/>
                </a:solidFill>
                <a:effectLst/>
                <a:uLnTx/>
                <a:uFillTx/>
                <a:hlinkClick r:id="rId4"/>
              </a:rPr>
              <a:t>Grazia.Elsehimy@networkrail.co.uk</a:t>
            </a:r>
            <a:endParaRPr kumimoji="0" lang="en-GB" sz="1800" b="0" i="0" u="none" strike="noStrike" kern="0" cap="none" spc="0" normalizeH="0" baseline="0" noProof="0" dirty="0">
              <a:ln>
                <a:noFill/>
              </a:ln>
              <a:solidFill>
                <a:srgbClr val="292929"/>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92929"/>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92929"/>
              </a:solidFill>
              <a:effectLst/>
              <a:uLnTx/>
              <a:uFillTx/>
            </a:endParaRPr>
          </a:p>
        </p:txBody>
      </p:sp>
    </p:spTree>
    <p:extLst>
      <p:ext uri="{BB962C8B-B14F-4D97-AF65-F5344CB8AC3E}">
        <p14:creationId xmlns:p14="http://schemas.microsoft.com/office/powerpoint/2010/main" val="233979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3504-814C-4FED-A914-E33FC435DD6E}"/>
              </a:ext>
            </a:extLst>
          </p:cNvPr>
          <p:cNvSpPr>
            <a:spLocks noGrp="1"/>
          </p:cNvSpPr>
          <p:nvPr>
            <p:ph type="title"/>
          </p:nvPr>
        </p:nvSpPr>
        <p:spPr>
          <a:xfrm>
            <a:off x="1103515" y="332656"/>
            <a:ext cx="7920880" cy="700187"/>
          </a:xfrm>
          <a:noFill/>
        </p:spPr>
        <p:txBody>
          <a:bodyPr anchor="t">
            <a:noAutofit/>
          </a:bodyPr>
          <a:lstStyle/>
          <a:p>
            <a:pPr algn="r"/>
            <a:r>
              <a:rPr lang="en-GB" sz="4800" dirty="0">
                <a:solidFill>
                  <a:schemeClr val="bg2">
                    <a:lumMod val="50000"/>
                  </a:schemeClr>
                </a:solidFill>
              </a:rPr>
              <a:t>Safety Bulletins, Alerts, Advice</a:t>
            </a:r>
          </a:p>
        </p:txBody>
      </p:sp>
      <p:sp>
        <p:nvSpPr>
          <p:cNvPr id="3" name="Content Placeholder 2">
            <a:extLst>
              <a:ext uri="{FF2B5EF4-FFF2-40B4-BE49-F238E27FC236}">
                <a16:creationId xmlns:a16="http://schemas.microsoft.com/office/drawing/2014/main" id="{5635600B-5F91-4203-BF26-BFA8E3C30DA9}"/>
              </a:ext>
            </a:extLst>
          </p:cNvPr>
          <p:cNvSpPr>
            <a:spLocks noGrp="1"/>
          </p:cNvSpPr>
          <p:nvPr>
            <p:ph idx="1"/>
          </p:nvPr>
        </p:nvSpPr>
        <p:spPr>
          <a:xfrm>
            <a:off x="107504" y="1772816"/>
            <a:ext cx="8928992" cy="5519637"/>
          </a:xfrm>
        </p:spPr>
        <p:txBody>
          <a:bodyPr/>
          <a:lstStyle/>
          <a:p>
            <a:pPr>
              <a:buFont typeface="Wingdings" panose="05000000000000000000" pitchFamily="2" charset="2"/>
              <a:buChar char="Ø"/>
            </a:pPr>
            <a:r>
              <a:rPr lang="en-GB" dirty="0">
                <a:hlinkClick r:id="rId2" action="ppaction://hlinkfile"/>
              </a:rPr>
              <a:t>Safety-Bulletin-NRB-19-01-Godinton-Substation-Staff-Injury</a:t>
            </a:r>
            <a:endParaRPr lang="en-GB" dirty="0"/>
          </a:p>
          <a:p>
            <a:pPr>
              <a:buFont typeface="Wingdings" panose="05000000000000000000" pitchFamily="2" charset="2"/>
              <a:buChar char="Ø"/>
            </a:pPr>
            <a:r>
              <a:rPr lang="en-GB" dirty="0">
                <a:hlinkClick r:id="rId3" action="ppaction://hlinkfile"/>
              </a:rPr>
              <a:t>Safety-Alert-NRX-19_01-Cable-Drum-Trailer-Failure</a:t>
            </a:r>
            <a:endParaRPr lang="en-GB" dirty="0"/>
          </a:p>
          <a:p>
            <a:pPr>
              <a:buFont typeface="Wingdings" panose="05000000000000000000" pitchFamily="2" charset="2"/>
              <a:buChar char="Ø"/>
            </a:pPr>
            <a:r>
              <a:rPr lang="en-GB" dirty="0">
                <a:hlinkClick r:id="rId4" action="ppaction://hlinkfile"/>
              </a:rPr>
              <a:t>Safety-Advice-NRA19-01-Mini-Diggers</a:t>
            </a:r>
            <a:endParaRPr lang="en-GB" dirty="0"/>
          </a:p>
          <a:p>
            <a:pPr>
              <a:buFont typeface="Wingdings" panose="05000000000000000000" pitchFamily="2" charset="2"/>
              <a:buChar char="Ø"/>
            </a:pPr>
            <a:r>
              <a:rPr lang="en-GB" dirty="0">
                <a:hlinkClick r:id="rId5" action="ppaction://hlinkfile"/>
              </a:rPr>
              <a:t>Technical safety bulletin 1 -  </a:t>
            </a:r>
            <a:r>
              <a:rPr lang="en-GB" dirty="0" err="1">
                <a:hlinkClick r:id="rId5" action="ppaction://hlinkfile"/>
              </a:rPr>
              <a:t>Godinton</a:t>
            </a:r>
            <a:r>
              <a:rPr lang="en-GB" dirty="0">
                <a:hlinkClick r:id="rId5" action="ppaction://hlinkfile"/>
              </a:rPr>
              <a:t> substation</a:t>
            </a:r>
            <a:endParaRPr lang="en-GB" dirty="0"/>
          </a:p>
          <a:p>
            <a:pPr>
              <a:buFont typeface="Wingdings" panose="05000000000000000000" pitchFamily="2" charset="2"/>
              <a:buChar char="Ø"/>
            </a:pPr>
            <a:r>
              <a:rPr lang="en-GB" dirty="0">
                <a:hlinkClick r:id="rId6" action="ppaction://hlinkfile"/>
              </a:rPr>
              <a:t>Technical safety bulletin 2 - </a:t>
            </a:r>
            <a:r>
              <a:rPr lang="en-GB" dirty="0" err="1">
                <a:hlinkClick r:id="rId6" action="ppaction://hlinkfile"/>
              </a:rPr>
              <a:t>Godinton</a:t>
            </a:r>
            <a:r>
              <a:rPr lang="en-GB" dirty="0">
                <a:hlinkClick r:id="rId6" action="ppaction://hlinkfile"/>
              </a:rPr>
              <a:t> - Issue 2.2</a:t>
            </a:r>
            <a:endParaRPr lang="en-GB" dirty="0"/>
          </a:p>
          <a:p>
            <a:pPr>
              <a:buFont typeface="Wingdings" panose="05000000000000000000" pitchFamily="2" charset="2"/>
              <a:buChar char="Ø"/>
            </a:pPr>
            <a:r>
              <a:rPr lang="en-GB" dirty="0">
                <a:hlinkClick r:id="rId7" action="ppaction://hlinkfile"/>
              </a:rPr>
              <a:t>Wessex Route Lessons Learned  Rail Saddle Accident 040219</a:t>
            </a:r>
            <a:endParaRPr lang="en-GB" dirty="0"/>
          </a:p>
          <a:p>
            <a:pPr>
              <a:buFont typeface="Wingdings" panose="05000000000000000000" pitchFamily="2" charset="2"/>
              <a:buChar char="Ø"/>
            </a:pPr>
            <a:endParaRPr lang="en-GB" dirty="0"/>
          </a:p>
        </p:txBody>
      </p:sp>
      <p:sp>
        <p:nvSpPr>
          <p:cNvPr id="4" name="Date Placeholder 3">
            <a:extLst>
              <a:ext uri="{FF2B5EF4-FFF2-40B4-BE49-F238E27FC236}">
                <a16:creationId xmlns:a16="http://schemas.microsoft.com/office/drawing/2014/main" id="{2F6DE922-0921-4E89-A3CA-01B5657F024B}"/>
              </a:ext>
            </a:extLst>
          </p:cNvPr>
          <p:cNvSpPr>
            <a:spLocks noGrp="1"/>
          </p:cNvSpPr>
          <p:nvPr>
            <p:ph type="dt" sz="half" idx="10"/>
          </p:nvPr>
        </p:nvSpPr>
        <p:spPr/>
        <p:txBody>
          <a:bodyPr/>
          <a:lstStyle/>
          <a:p>
            <a:pPr>
              <a:defRPr/>
            </a:pPr>
            <a:fld id="{34496927-2A9A-4229-B102-B280E970ABCE}" type="datetime5">
              <a:rPr lang="en-GB" altLang="en-US" smtClean="0"/>
              <a:t>7-Feb-19</a:t>
            </a:fld>
            <a:endParaRPr lang="en-GB" altLang="en-US"/>
          </a:p>
        </p:txBody>
      </p:sp>
      <p:sp>
        <p:nvSpPr>
          <p:cNvPr id="5" name="Slide Number Placeholder 4">
            <a:extLst>
              <a:ext uri="{FF2B5EF4-FFF2-40B4-BE49-F238E27FC236}">
                <a16:creationId xmlns:a16="http://schemas.microsoft.com/office/drawing/2014/main" id="{B0770742-BD84-4E10-8415-F6E8203919AC}"/>
              </a:ext>
            </a:extLst>
          </p:cNvPr>
          <p:cNvSpPr>
            <a:spLocks noGrp="1"/>
          </p:cNvSpPr>
          <p:nvPr>
            <p:ph type="sldNum" sz="quarter" idx="12"/>
          </p:nvPr>
        </p:nvSpPr>
        <p:spPr/>
        <p:txBody>
          <a:bodyPr/>
          <a:lstStyle/>
          <a:p>
            <a:pPr>
              <a:defRPr/>
            </a:pPr>
            <a:fld id="{B59C5A7D-3FD6-48AB-9EA1-2620497A3144}" type="slidenum">
              <a:rPr lang="en-GB" altLang="en-US" smtClean="0"/>
              <a:pPr>
                <a:defRPr/>
              </a:pPr>
              <a:t>17</a:t>
            </a:fld>
            <a:endParaRPr lang="en-GB" altLang="en-US"/>
          </a:p>
        </p:txBody>
      </p:sp>
    </p:spTree>
    <p:extLst>
      <p:ext uri="{BB962C8B-B14F-4D97-AF65-F5344CB8AC3E}">
        <p14:creationId xmlns:p14="http://schemas.microsoft.com/office/powerpoint/2010/main" val="235533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38000">
              <a:schemeClr val="tx2"/>
            </a:gs>
            <a:gs pos="100000">
              <a:schemeClr val="tx1"/>
            </a:gs>
          </a:gsLst>
          <a:path path="circle">
            <a:fillToRect l="10000" t="110000" r="10000" b="100000"/>
          </a:path>
        </a:gradFill>
        <a:effectLst/>
      </p:bgPr>
    </p:bg>
    <p:spTree>
      <p:nvGrpSpPr>
        <p:cNvPr id="1" name=""/>
        <p:cNvGrpSpPr/>
        <p:nvPr/>
      </p:nvGrpSpPr>
      <p:grpSpPr>
        <a:xfrm>
          <a:off x="0" y="0"/>
          <a:ext cx="0" cy="0"/>
          <a:chOff x="0" y="0"/>
          <a:chExt cx="0" cy="0"/>
        </a:xfrm>
      </p:grpSpPr>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18</a:t>
            </a:fld>
            <a:endParaRPr lang="en-GB" altLang="en-US" sz="800"/>
          </a:p>
        </p:txBody>
      </p:sp>
      <p:sp>
        <p:nvSpPr>
          <p:cNvPr id="9221" name="Rectangle 2"/>
          <p:cNvSpPr>
            <a:spLocks noGrp="1" noChangeArrowheads="1"/>
          </p:cNvSpPr>
          <p:nvPr>
            <p:ph type="ctrTitle"/>
          </p:nvPr>
        </p:nvSpPr>
        <p:spPr>
          <a:xfrm>
            <a:off x="1268457" y="659140"/>
            <a:ext cx="7488634" cy="322908"/>
          </a:xfrm>
          <a:noFill/>
        </p:spPr>
        <p:txBody>
          <a:bodyPr>
            <a:noAutofit/>
          </a:bodyPr>
          <a:lstStyle/>
          <a:p>
            <a:r>
              <a:rPr lang="en-GB" altLang="en-US" sz="2800" i="0" dirty="0">
                <a:solidFill>
                  <a:schemeClr val="bg1"/>
                </a:solidFill>
                <a:effectLst/>
              </a:rPr>
              <a:t>Infrastructure Plant Manual </a:t>
            </a:r>
            <a:br>
              <a:rPr lang="en-GB" altLang="en-US" sz="2800" i="0" dirty="0">
                <a:solidFill>
                  <a:schemeClr val="bg1"/>
                </a:solidFill>
                <a:effectLst/>
              </a:rPr>
            </a:br>
            <a:r>
              <a:rPr lang="en-GB" altLang="en-US" sz="2800" i="0" dirty="0">
                <a:solidFill>
                  <a:schemeClr val="bg1"/>
                </a:solidFill>
                <a:effectLst/>
              </a:rPr>
              <a:t>NR/L2/RMVP/0200 Issue 10</a:t>
            </a:r>
          </a:p>
        </p:txBody>
      </p:sp>
      <p:sp>
        <p:nvSpPr>
          <p:cNvPr id="9222" name="Rectangle 3"/>
          <p:cNvSpPr>
            <a:spLocks noGrp="1" noChangeArrowheads="1"/>
          </p:cNvSpPr>
          <p:nvPr>
            <p:ph type="subTitle" idx="1"/>
          </p:nvPr>
        </p:nvSpPr>
        <p:spPr>
          <a:xfrm>
            <a:off x="179512" y="980728"/>
            <a:ext cx="5040560" cy="5616624"/>
          </a:xfrm>
        </p:spPr>
        <p:txBody>
          <a:bodyPr>
            <a:normAutofit/>
          </a:bodyPr>
          <a:lstStyle/>
          <a:p>
            <a:pPr algn="l" eaLnBrk="1" hangingPunct="1"/>
            <a:r>
              <a:rPr lang="en-GB" altLang="en-US" sz="1600" dirty="0">
                <a:solidFill>
                  <a:schemeClr val="bg2"/>
                </a:solidFill>
              </a:rPr>
              <a:t>Is now available on</a:t>
            </a:r>
          </a:p>
          <a:p>
            <a:pPr algn="l" eaLnBrk="1" hangingPunct="1"/>
            <a:r>
              <a:rPr lang="en-GB" altLang="en-US" sz="1600" dirty="0">
                <a:hlinkClick r:id="rId2"/>
              </a:rPr>
              <a:t>Network Rail Standards and Controls</a:t>
            </a:r>
            <a:endParaRPr lang="en-GB" altLang="en-US" sz="1600" dirty="0"/>
          </a:p>
          <a:p>
            <a:pPr algn="l" eaLnBrk="1" hangingPunct="1"/>
            <a:endParaRPr lang="en-GB" altLang="en-US" sz="1600" dirty="0">
              <a:solidFill>
                <a:srgbClr val="002060"/>
              </a:solidFill>
            </a:endParaRPr>
          </a:p>
          <a:p>
            <a:pPr algn="l" eaLnBrk="1" hangingPunct="1"/>
            <a:r>
              <a:rPr lang="en-GB" altLang="en-US" sz="1800" dirty="0">
                <a:solidFill>
                  <a:srgbClr val="002060"/>
                </a:solidFill>
              </a:rPr>
              <a:t>The Compliance date is 2</a:t>
            </a:r>
            <a:r>
              <a:rPr lang="en-GB" altLang="en-US" sz="1800" baseline="30000" dirty="0">
                <a:solidFill>
                  <a:srgbClr val="002060"/>
                </a:solidFill>
              </a:rPr>
              <a:t>nd</a:t>
            </a:r>
            <a:r>
              <a:rPr lang="en-GB" altLang="en-US" sz="1800" dirty="0">
                <a:solidFill>
                  <a:srgbClr val="002060"/>
                </a:solidFill>
              </a:rPr>
              <a:t> March 2019.</a:t>
            </a:r>
          </a:p>
          <a:p>
            <a:pPr algn="l" eaLnBrk="1" hangingPunct="1"/>
            <a:endParaRPr lang="en-GB" altLang="en-US" sz="1800" dirty="0">
              <a:solidFill>
                <a:srgbClr val="002060"/>
              </a:solidFill>
            </a:endParaRPr>
          </a:p>
          <a:p>
            <a:pPr algn="l" eaLnBrk="1" hangingPunct="1"/>
            <a:r>
              <a:rPr lang="en-GB" altLang="en-US" sz="1600" b="1" dirty="0">
                <a:solidFill>
                  <a:srgbClr val="FF0000"/>
                </a:solidFill>
              </a:rPr>
              <a:t>Key Changes are</a:t>
            </a:r>
            <a:r>
              <a:rPr lang="en-GB" altLang="en-US" sz="1600" dirty="0">
                <a:solidFill>
                  <a:srgbClr val="FF0000"/>
                </a:solidFill>
              </a:rPr>
              <a:t>:</a:t>
            </a:r>
          </a:p>
          <a:p>
            <a:pPr algn="l" eaLnBrk="1" hangingPunct="1"/>
            <a:r>
              <a:rPr lang="en-GB" altLang="en-US" sz="1600" dirty="0">
                <a:solidFill>
                  <a:srgbClr val="FF0000"/>
                </a:solidFill>
              </a:rPr>
              <a:t>The number of modules has reduced from 32 to 18. </a:t>
            </a:r>
          </a:p>
          <a:p>
            <a:pPr algn="l" eaLnBrk="1" hangingPunct="1"/>
            <a:r>
              <a:rPr lang="en-GB" altLang="en-US" sz="1600" dirty="0">
                <a:solidFill>
                  <a:srgbClr val="FF0000"/>
                </a:solidFill>
              </a:rPr>
              <a:t>A new Guidance notes module as a separate document.</a:t>
            </a:r>
          </a:p>
          <a:p>
            <a:pPr marL="285750" lvl="0" indent="-285750" algn="l">
              <a:buClr>
                <a:srgbClr val="A5CDDC"/>
              </a:buClr>
              <a:buFont typeface="Arial" panose="020B0604020202020204" pitchFamily="34" charset="0"/>
              <a:buChar char="•"/>
            </a:pPr>
            <a:r>
              <a:rPr lang="en-GB" altLang="en-US" sz="1600" b="1" dirty="0">
                <a:solidFill>
                  <a:srgbClr val="FF0000"/>
                </a:solidFill>
              </a:rPr>
              <a:t>P521 POS module, section 4.1:  </a:t>
            </a:r>
            <a:r>
              <a:rPr lang="en-GB" sz="1600" dirty="0">
                <a:solidFill>
                  <a:srgbClr val="292929"/>
                </a:solidFill>
              </a:rPr>
              <a:t>The POS provider is responsible for assigning competent OTP personnel including Machine Operator’s, Machine/Crane Controllers and POS representatives.</a:t>
            </a:r>
          </a:p>
          <a:p>
            <a:pPr marL="285750" lvl="0" indent="-285750" algn="l">
              <a:buClr>
                <a:srgbClr val="A5CDDC"/>
              </a:buClr>
              <a:buFont typeface="Arial" panose="020B0604020202020204" pitchFamily="34" charset="0"/>
              <a:buChar char="•"/>
            </a:pPr>
            <a:endParaRPr lang="en-GB" sz="1600" dirty="0">
              <a:solidFill>
                <a:srgbClr val="292929"/>
              </a:solidFill>
            </a:endParaRPr>
          </a:p>
          <a:p>
            <a:pPr algn="l" eaLnBrk="1" hangingPunct="1"/>
            <a:r>
              <a:rPr lang="en-GB" altLang="en-US" sz="1600" dirty="0">
                <a:solidFill>
                  <a:srgbClr val="002060"/>
                </a:solidFill>
              </a:rPr>
              <a:t>If you or your team Plan, Operate or Control OTP,</a:t>
            </a:r>
          </a:p>
          <a:p>
            <a:pPr algn="l" eaLnBrk="1" hangingPunct="1"/>
            <a:r>
              <a:rPr lang="en-GB" altLang="en-US" sz="1600" dirty="0">
                <a:solidFill>
                  <a:srgbClr val="002060"/>
                </a:solidFill>
              </a:rPr>
              <a:t>you need a briefing. A Briefing Pack is available.</a:t>
            </a:r>
          </a:p>
          <a:p>
            <a:pPr algn="l" eaLnBrk="1" hangingPunct="1"/>
            <a:r>
              <a:rPr lang="en-GB" altLang="en-US" sz="1600" dirty="0">
                <a:solidFill>
                  <a:srgbClr val="002060"/>
                </a:solidFill>
              </a:rPr>
              <a:t>Please contact: </a:t>
            </a:r>
          </a:p>
          <a:p>
            <a:pPr algn="l" eaLnBrk="1" hangingPunct="1"/>
            <a:r>
              <a:rPr lang="en-GB" altLang="en-US" sz="1600" dirty="0">
                <a:solidFill>
                  <a:srgbClr val="002060"/>
                </a:solidFill>
              </a:rPr>
              <a:t>Keith Penn</a:t>
            </a:r>
          </a:p>
          <a:p>
            <a:pPr algn="l" eaLnBrk="1" hangingPunct="1"/>
            <a:r>
              <a:rPr lang="en-GB" altLang="en-US" sz="1600" dirty="0">
                <a:solidFill>
                  <a:srgbClr val="002060"/>
                </a:solidFill>
              </a:rPr>
              <a:t>Rail Plant Support Engineer.</a:t>
            </a:r>
          </a:p>
          <a:p>
            <a:pPr algn="l" eaLnBrk="1" hangingPunct="1"/>
            <a:r>
              <a:rPr lang="en-GB" altLang="en-US" sz="1600" dirty="0">
                <a:hlinkClick r:id="rId3"/>
              </a:rPr>
              <a:t>mailto:keith.penn@networkrail.co.uk</a:t>
            </a:r>
            <a:r>
              <a:rPr lang="en-GB" altLang="en-US" sz="1600" dirty="0"/>
              <a:t> </a:t>
            </a:r>
          </a:p>
        </p:txBody>
      </p:sp>
      <p:pic>
        <p:nvPicPr>
          <p:cNvPr id="8" name="Picture 7">
            <a:extLst>
              <a:ext uri="{FF2B5EF4-FFF2-40B4-BE49-F238E27FC236}">
                <a16:creationId xmlns:a16="http://schemas.microsoft.com/office/drawing/2014/main" id="{725EDC26-E166-4ACA-A8C7-13AF17D1F312}"/>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11894" r="23487" b="2"/>
          <a:stretch/>
        </p:blipFill>
        <p:spPr>
          <a:xfrm>
            <a:off x="5012774" y="2060848"/>
            <a:ext cx="4131223" cy="4794734"/>
          </a:xfrm>
          <a:custGeom>
            <a:avLst/>
            <a:gdLst>
              <a:gd name="connsiteX0" fmla="*/ 3479124 w 5294678"/>
              <a:gd name="connsiteY0" fmla="*/ 0 h 6145051"/>
              <a:gd name="connsiteX1" fmla="*/ 5137482 w 5294678"/>
              <a:gd name="connsiteY1" fmla="*/ 419912 h 6145051"/>
              <a:gd name="connsiteX2" fmla="*/ 5294678 w 5294678"/>
              <a:gd name="connsiteY2" fmla="*/ 515411 h 6145051"/>
              <a:gd name="connsiteX3" fmla="*/ 5294678 w 5294678"/>
              <a:gd name="connsiteY3" fmla="*/ 6145051 h 6145051"/>
              <a:gd name="connsiteX4" fmla="*/ 1245466 w 5294678"/>
              <a:gd name="connsiteY4" fmla="*/ 6145051 h 6145051"/>
              <a:gd name="connsiteX5" fmla="*/ 1019012 w 5294678"/>
              <a:gd name="connsiteY5" fmla="*/ 5939236 h 6145051"/>
              <a:gd name="connsiteX6" fmla="*/ 0 w 5294678"/>
              <a:gd name="connsiteY6" fmla="*/ 3479124 h 6145051"/>
              <a:gd name="connsiteX7" fmla="*/ 3479124 w 5294678"/>
              <a:gd name="connsiteY7" fmla="*/ 0 h 614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4678" h="6145051">
                <a:moveTo>
                  <a:pt x="3479124" y="0"/>
                </a:moveTo>
                <a:cubicBezTo>
                  <a:pt x="4079583" y="0"/>
                  <a:pt x="4644513" y="152115"/>
                  <a:pt x="5137482" y="419912"/>
                </a:cubicBezTo>
                <a:lnTo>
                  <a:pt x="5294678" y="515411"/>
                </a:lnTo>
                <a:lnTo>
                  <a:pt x="5294678" y="6145051"/>
                </a:lnTo>
                <a:lnTo>
                  <a:pt x="1245466" y="6145051"/>
                </a:lnTo>
                <a:lnTo>
                  <a:pt x="1019012" y="5939236"/>
                </a:lnTo>
                <a:cubicBezTo>
                  <a:pt x="389414" y="5309639"/>
                  <a:pt x="0" y="4439858"/>
                  <a:pt x="0" y="3479124"/>
                </a:cubicBezTo>
                <a:cubicBezTo>
                  <a:pt x="0" y="1557657"/>
                  <a:pt x="1557657" y="0"/>
                  <a:pt x="3479124" y="0"/>
                </a:cubicBezTo>
                <a:close/>
              </a:path>
            </a:pathLst>
          </a:custGeom>
          <a:effectLst>
            <a:softEdge rad="0"/>
          </a:effectLst>
        </p:spPr>
      </p:pic>
    </p:spTree>
    <p:extLst>
      <p:ext uri="{BB962C8B-B14F-4D97-AF65-F5344CB8AC3E}">
        <p14:creationId xmlns:p14="http://schemas.microsoft.com/office/powerpoint/2010/main" val="232446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AD2E-E01C-46E4-AC82-C61AC25319E6}"/>
              </a:ext>
            </a:extLst>
          </p:cNvPr>
          <p:cNvSpPr>
            <a:spLocks noGrp="1"/>
          </p:cNvSpPr>
          <p:nvPr>
            <p:ph type="title"/>
          </p:nvPr>
        </p:nvSpPr>
        <p:spPr>
          <a:xfrm>
            <a:off x="2508332" y="136525"/>
            <a:ext cx="6384148" cy="590306"/>
          </a:xfrm>
        </p:spPr>
        <p:txBody>
          <a:bodyPr anchor="t">
            <a:normAutofit fontScale="90000"/>
          </a:bodyPr>
          <a:lstStyle/>
          <a:p>
            <a:pPr algn="r"/>
            <a:r>
              <a:rPr lang="en-GB" sz="3600" dirty="0">
                <a:solidFill>
                  <a:schemeClr val="bg2">
                    <a:lumMod val="50000"/>
                  </a:schemeClr>
                </a:solidFill>
              </a:rPr>
              <a:t>New WHSEAS for the Route</a:t>
            </a:r>
          </a:p>
        </p:txBody>
      </p:sp>
      <p:sp>
        <p:nvSpPr>
          <p:cNvPr id="8" name="Content Placeholder 7">
            <a:extLst>
              <a:ext uri="{FF2B5EF4-FFF2-40B4-BE49-F238E27FC236}">
                <a16:creationId xmlns:a16="http://schemas.microsoft.com/office/drawing/2014/main" id="{1CECFF88-F327-4AAD-8FEB-41B62CB926F6}"/>
              </a:ext>
            </a:extLst>
          </p:cNvPr>
          <p:cNvSpPr>
            <a:spLocks noGrp="1"/>
          </p:cNvSpPr>
          <p:nvPr>
            <p:ph sz="half" idx="1"/>
          </p:nvPr>
        </p:nvSpPr>
        <p:spPr>
          <a:xfrm>
            <a:off x="323528" y="845029"/>
            <a:ext cx="4038600" cy="5688631"/>
          </a:xfrm>
          <a:solidFill>
            <a:schemeClr val="bg2">
              <a:lumMod val="40000"/>
              <a:lumOff val="60000"/>
            </a:schemeClr>
          </a:solidFill>
        </p:spPr>
        <p:txBody>
          <a:bodyPr>
            <a:normAutofit fontScale="92500" lnSpcReduction="10000"/>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800" dirty="0"/>
          </a:p>
          <a:p>
            <a:pPr marL="0" indent="0">
              <a:buNone/>
            </a:pPr>
            <a:endParaRPr lang="en-GB" sz="800" dirty="0"/>
          </a:p>
          <a:p>
            <a:pPr marL="0" indent="0">
              <a:buNone/>
            </a:pPr>
            <a:endParaRPr lang="en-GB" sz="800" dirty="0"/>
          </a:p>
          <a:p>
            <a:pPr marL="0" indent="0">
              <a:buNone/>
            </a:pPr>
            <a:endParaRPr lang="en-GB" sz="800" dirty="0"/>
          </a:p>
          <a:p>
            <a:pPr marL="0" indent="0">
              <a:lnSpc>
                <a:spcPct val="110000"/>
              </a:lnSpc>
              <a:buNone/>
            </a:pPr>
            <a:endParaRPr lang="en-GB" sz="2000" b="1" dirty="0"/>
          </a:p>
          <a:p>
            <a:pPr marL="0" indent="0">
              <a:lnSpc>
                <a:spcPct val="110000"/>
              </a:lnSpc>
              <a:buNone/>
            </a:pPr>
            <a:endParaRPr lang="en-GB" sz="2000" b="1" dirty="0"/>
          </a:p>
          <a:p>
            <a:pPr marL="0" indent="0">
              <a:lnSpc>
                <a:spcPct val="110000"/>
              </a:lnSpc>
              <a:buNone/>
            </a:pPr>
            <a:r>
              <a:rPr lang="en-GB" sz="2000" b="1" dirty="0" err="1"/>
              <a:t>Achilleus</a:t>
            </a:r>
            <a:r>
              <a:rPr lang="en-GB" sz="2000" b="1" dirty="0"/>
              <a:t> </a:t>
            </a:r>
            <a:r>
              <a:rPr lang="en-GB" sz="2000" b="1" dirty="0" err="1"/>
              <a:t>Iheozor</a:t>
            </a:r>
            <a:r>
              <a:rPr lang="en-GB" sz="2000" b="1" dirty="0"/>
              <a:t>-Ejiofor </a:t>
            </a:r>
            <a:r>
              <a:rPr lang="en-GB" sz="2000" dirty="0"/>
              <a:t>(RAM team, B&amp;C and ASPRO team)</a:t>
            </a:r>
          </a:p>
          <a:p>
            <a:pPr marL="0" indent="0">
              <a:buNone/>
            </a:pPr>
            <a:r>
              <a:rPr lang="en-GB" sz="1600" dirty="0"/>
              <a:t>I’ve joined Network Rail from outside the rail industry, having practiced my trade in oil and gas, manufacturing and construction industries, from  geologist geotechnical engineer to QHSE Advisor..  </a:t>
            </a:r>
          </a:p>
          <a:p>
            <a:pPr marL="0" indent="0">
              <a:buNone/>
            </a:pPr>
            <a:r>
              <a:rPr lang="en-GB" sz="1600" dirty="0"/>
              <a:t>I hope to bring some transferable experience gained outside to an already successful team, to help improve and preserve Network Rail’s safety vision of Everyone Home Safe Everyday. </a:t>
            </a:r>
          </a:p>
          <a:p>
            <a:pPr marL="0" indent="0">
              <a:buNone/>
            </a:pPr>
            <a:endParaRPr lang="en-GB" sz="1600" dirty="0"/>
          </a:p>
          <a:p>
            <a:pPr marL="0" indent="0">
              <a:buNone/>
            </a:pPr>
            <a:r>
              <a:rPr lang="en-GB" sz="1600" dirty="0"/>
              <a:t>Tele: 07732639425</a:t>
            </a:r>
          </a:p>
        </p:txBody>
      </p:sp>
      <p:sp>
        <p:nvSpPr>
          <p:cNvPr id="4" name="Date Placeholder 3">
            <a:extLst>
              <a:ext uri="{FF2B5EF4-FFF2-40B4-BE49-F238E27FC236}">
                <a16:creationId xmlns:a16="http://schemas.microsoft.com/office/drawing/2014/main" id="{0304E7BB-6098-433C-A3F7-8364AD7AF78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4496927-2A9A-4229-B102-B280E970ABCE}"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7-Feb-19</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E74CA297-8A46-478E-ABD8-B55169906D4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9C5A7D-3FD6-48AB-9EA1-2620497A3144}"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pic>
        <p:nvPicPr>
          <p:cNvPr id="13" name="Content Placeholder 23">
            <a:extLst>
              <a:ext uri="{FF2B5EF4-FFF2-40B4-BE49-F238E27FC236}">
                <a16:creationId xmlns:a16="http://schemas.microsoft.com/office/drawing/2014/main" id="{3B855DC2-C24F-49C3-BC57-E3319B70C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53" y="1247629"/>
            <a:ext cx="1774119" cy="1529178"/>
          </a:xfrm>
          <a:prstGeom prst="rect">
            <a:avLst/>
          </a:prstGeom>
          <a:ln w="12700">
            <a:solidFill>
              <a:schemeClr val="tx1"/>
            </a:solidFill>
          </a:ln>
        </p:spPr>
      </p:pic>
      <p:sp>
        <p:nvSpPr>
          <p:cNvPr id="16" name="Content Placeholder 15">
            <a:extLst>
              <a:ext uri="{FF2B5EF4-FFF2-40B4-BE49-F238E27FC236}">
                <a16:creationId xmlns:a16="http://schemas.microsoft.com/office/drawing/2014/main" id="{6DEA6A4C-3562-4C1F-887D-AA068B711B1B}"/>
              </a:ext>
            </a:extLst>
          </p:cNvPr>
          <p:cNvSpPr>
            <a:spLocks noGrp="1"/>
          </p:cNvSpPr>
          <p:nvPr>
            <p:ph sz="half" idx="2"/>
          </p:nvPr>
        </p:nvSpPr>
        <p:spPr>
          <a:xfrm>
            <a:off x="4568201" y="874585"/>
            <a:ext cx="4114800" cy="5688631"/>
          </a:xfrm>
          <a:solidFill>
            <a:schemeClr val="bg2">
              <a:lumMod val="40000"/>
              <a:lumOff val="60000"/>
            </a:schemeClr>
          </a:solidFill>
        </p:spPr>
        <p:txBody>
          <a:bodyPr>
            <a:normAutofit fontScale="92500"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2000" b="1" dirty="0"/>
          </a:p>
          <a:p>
            <a:pPr marL="0" indent="0">
              <a:buNone/>
            </a:pPr>
            <a:endParaRPr lang="en-GB" sz="2000" b="1" dirty="0"/>
          </a:p>
          <a:p>
            <a:pPr marL="0" indent="0">
              <a:buNone/>
            </a:pPr>
            <a:endParaRPr lang="en-GB" sz="2000" b="1" dirty="0"/>
          </a:p>
          <a:p>
            <a:pPr marL="0" indent="0">
              <a:buNone/>
            </a:pPr>
            <a:r>
              <a:rPr lang="en-GB" sz="2000" b="1" dirty="0"/>
              <a:t>Andrea de la </a:t>
            </a:r>
            <a:r>
              <a:rPr lang="en-GB" sz="2000" b="1" dirty="0" err="1"/>
              <a:t>Mothe</a:t>
            </a:r>
            <a:r>
              <a:rPr lang="en-GB" sz="2000" b="1" dirty="0"/>
              <a:t> –</a:t>
            </a:r>
            <a:r>
              <a:rPr lang="en-GB" sz="2000" dirty="0"/>
              <a:t>(Maintenance &amp; Ops) – 6 month secondment </a:t>
            </a:r>
          </a:p>
          <a:p>
            <a:pPr marL="0" indent="0">
              <a:buNone/>
            </a:pPr>
            <a:r>
              <a:rPr lang="en-GB" sz="1600" dirty="0"/>
              <a:t>I have worked for Network Rail since 2002; starting as a Section Admin &amp; Planner for various functions, I became the WHSEA for the busy Croydon DU 4 years ago which I thoroughly enjoyed. </a:t>
            </a:r>
          </a:p>
          <a:p>
            <a:pPr marL="0" indent="0">
              <a:buNone/>
            </a:pPr>
            <a:r>
              <a:rPr lang="en-GB" sz="1600" dirty="0"/>
              <a:t>I bring some experience, a desire to know more and take on new challenges.</a:t>
            </a:r>
          </a:p>
          <a:p>
            <a:pPr marL="0" indent="0">
              <a:buNone/>
            </a:pPr>
            <a:r>
              <a:rPr lang="en-GB" sz="1600" dirty="0"/>
              <a:t>I look forward to meeting as many of you as possible in the next few months. </a:t>
            </a:r>
          </a:p>
          <a:p>
            <a:pPr marL="0" indent="0">
              <a:buNone/>
            </a:pPr>
            <a:endParaRPr lang="en-GB" sz="1600" dirty="0"/>
          </a:p>
          <a:p>
            <a:pPr marL="0" indent="0">
              <a:buNone/>
            </a:pPr>
            <a:r>
              <a:rPr lang="en-GB" sz="1600" dirty="0"/>
              <a:t>Tele: 07711602186</a:t>
            </a:r>
          </a:p>
        </p:txBody>
      </p:sp>
      <p:pic>
        <p:nvPicPr>
          <p:cNvPr id="18" name="Content Placeholder 20" descr="H:\My Documents\Andrea.jpg">
            <a:extLst>
              <a:ext uri="{FF2B5EF4-FFF2-40B4-BE49-F238E27FC236}">
                <a16:creationId xmlns:a16="http://schemas.microsoft.com/office/drawing/2014/main" id="{BAF119D1-06F8-4614-B3EA-223DF752880B}"/>
              </a:ext>
            </a:extLst>
          </p:cNvPr>
          <p:cNvPicPr/>
          <p:nvPr/>
        </p:nvPicPr>
        <p:blipFill rotWithShape="1">
          <a:blip r:embed="rId3" cstate="print">
            <a:extLst>
              <a:ext uri="{28A0092B-C50C-407E-A947-70E740481C1C}">
                <a14:useLocalDpi xmlns:a14="http://schemas.microsoft.com/office/drawing/2010/main" val="0"/>
              </a:ext>
            </a:extLst>
          </a:blip>
          <a:srcRect l="12133" t="15898" r="24455" b="9813"/>
          <a:stretch/>
        </p:blipFill>
        <p:spPr bwMode="auto">
          <a:xfrm>
            <a:off x="5483540" y="1247628"/>
            <a:ext cx="1854738" cy="1637387"/>
          </a:xfrm>
          <a:prstGeom prst="rect">
            <a:avLst/>
          </a:prstGeom>
          <a:noFill/>
          <a:ln w="38100" cap="flat" cmpd="sng" algn="ctr">
            <a:solidFill>
              <a:schemeClr val="tx2"/>
            </a:solidFill>
            <a:prstDash val="solid"/>
            <a:round/>
            <a:headEnd type="none" w="med" len="med"/>
            <a:tailEnd type="none" w="med" len="med"/>
          </a:ln>
          <a:effectLst>
            <a:softEdge rad="3175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2466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36525"/>
            <a:ext cx="8435279" cy="1143000"/>
          </a:xfrm>
          <a:noFill/>
        </p:spPr>
        <p:txBody>
          <a:bodyPr anchor="t">
            <a:normAutofit/>
          </a:bodyPr>
          <a:lstStyle/>
          <a:p>
            <a:pPr algn="r"/>
            <a:r>
              <a:rPr lang="en-GB" sz="5400" dirty="0">
                <a:solidFill>
                  <a:schemeClr val="bg2">
                    <a:lumMod val="50000"/>
                  </a:schemeClr>
                </a:solidFill>
              </a:rPr>
              <a:t>Welcome</a:t>
            </a:r>
          </a:p>
        </p:txBody>
      </p:sp>
      <p:sp>
        <p:nvSpPr>
          <p:cNvPr id="9" name="Content Placeholder 8"/>
          <p:cNvSpPr>
            <a:spLocks noGrp="1"/>
          </p:cNvSpPr>
          <p:nvPr>
            <p:ph idx="1"/>
          </p:nvPr>
        </p:nvSpPr>
        <p:spPr>
          <a:xfrm>
            <a:off x="323528" y="1547664"/>
            <a:ext cx="8568951" cy="4808686"/>
          </a:xfrm>
          <a:ln>
            <a:solidFill>
              <a:schemeClr val="accent1"/>
            </a:solidFill>
          </a:ln>
        </p:spPr>
        <p:txBody>
          <a:bodyPr>
            <a:normAutofit/>
          </a:bodyPr>
          <a:lstStyle/>
          <a:p>
            <a:pPr marL="0" indent="0">
              <a:buNone/>
            </a:pPr>
            <a:r>
              <a:rPr lang="en-GB" sz="1400" b="1" dirty="0"/>
              <a:t>Welcome to the Health, Safety and Environment Cascade for Period 11 2018/19.  </a:t>
            </a:r>
            <a:endParaRPr lang="en-GB" sz="1400" dirty="0"/>
          </a:p>
          <a:p>
            <a:pPr marL="0" indent="0">
              <a:buNone/>
            </a:pPr>
            <a:r>
              <a:rPr lang="en-GB" sz="1400" b="1" dirty="0">
                <a:solidFill>
                  <a:schemeClr val="bg2">
                    <a:lumMod val="50000"/>
                  </a:schemeClr>
                </a:solidFill>
              </a:rPr>
              <a:t>In this cascade;</a:t>
            </a:r>
          </a:p>
          <a:p>
            <a:r>
              <a:rPr lang="en-GB" sz="1400" b="1" dirty="0">
                <a:solidFill>
                  <a:schemeClr val="bg2">
                    <a:lumMod val="75000"/>
                  </a:schemeClr>
                </a:solidFill>
              </a:rPr>
              <a:t>Significant workforce events</a:t>
            </a:r>
          </a:p>
          <a:p>
            <a:r>
              <a:rPr lang="en-GB" sz="1400" b="1" dirty="0">
                <a:solidFill>
                  <a:schemeClr val="bg2">
                    <a:lumMod val="75000"/>
                  </a:schemeClr>
                </a:solidFill>
              </a:rPr>
              <a:t>Line Blockage Improvement Plan Update</a:t>
            </a:r>
          </a:p>
          <a:p>
            <a:r>
              <a:rPr lang="en-GB" sz="1400" b="1" dirty="0">
                <a:solidFill>
                  <a:schemeClr val="bg2">
                    <a:lumMod val="75000"/>
                  </a:schemeClr>
                </a:solidFill>
              </a:rPr>
              <a:t>Driving Risk – Get some training</a:t>
            </a:r>
          </a:p>
          <a:p>
            <a:r>
              <a:rPr lang="en-GB" sz="1400" b="1" dirty="0">
                <a:solidFill>
                  <a:schemeClr val="bg2">
                    <a:lumMod val="75000"/>
                  </a:schemeClr>
                </a:solidFill>
              </a:rPr>
              <a:t>NR National Near Miss Presentation &amp; Safety Hour Discussion Pack</a:t>
            </a:r>
          </a:p>
          <a:p>
            <a:r>
              <a:rPr lang="en-GB" sz="1400" b="1" dirty="0">
                <a:solidFill>
                  <a:schemeClr val="bg2">
                    <a:lumMod val="75000"/>
                  </a:schemeClr>
                </a:solidFill>
              </a:rPr>
              <a:t>Health and Wellbeing</a:t>
            </a:r>
          </a:p>
          <a:p>
            <a:pPr lvl="1"/>
            <a:r>
              <a:rPr lang="en-GB" sz="1200" b="1" dirty="0">
                <a:solidFill>
                  <a:schemeClr val="bg2">
                    <a:lumMod val="75000"/>
                  </a:schemeClr>
                </a:solidFill>
              </a:rPr>
              <a:t>Mental Health First Aider</a:t>
            </a:r>
          </a:p>
          <a:p>
            <a:r>
              <a:rPr lang="en-GB" sz="1400" b="1" dirty="0">
                <a:solidFill>
                  <a:schemeClr val="bg2">
                    <a:lumMod val="75000"/>
                  </a:schemeClr>
                </a:solidFill>
              </a:rPr>
              <a:t>Safety Bulletins, Alerts and Advice </a:t>
            </a:r>
          </a:p>
          <a:p>
            <a:pPr lvl="1"/>
            <a:r>
              <a:rPr lang="en-GB" sz="1200" b="1" dirty="0">
                <a:solidFill>
                  <a:schemeClr val="bg2">
                    <a:lumMod val="75000"/>
                  </a:schemeClr>
                </a:solidFill>
              </a:rPr>
              <a:t>NRB-19-01-Godinton-Substation-Staff-Injury</a:t>
            </a:r>
          </a:p>
          <a:p>
            <a:pPr lvl="1"/>
            <a:r>
              <a:rPr lang="en-GB" sz="1200" b="1" dirty="0">
                <a:solidFill>
                  <a:schemeClr val="bg2">
                    <a:lumMod val="75000"/>
                  </a:schemeClr>
                </a:solidFill>
              </a:rPr>
              <a:t>NRX-19_01-Cable-Drum-Trailer-Failure</a:t>
            </a:r>
          </a:p>
          <a:p>
            <a:pPr lvl="1"/>
            <a:r>
              <a:rPr lang="en-GB" sz="1200" b="1" dirty="0">
                <a:solidFill>
                  <a:schemeClr val="bg2">
                    <a:lumMod val="75000"/>
                  </a:schemeClr>
                </a:solidFill>
              </a:rPr>
              <a:t>NRA19-01-Mini-Diggers</a:t>
            </a:r>
            <a:r>
              <a:rPr lang="en-GB" sz="1400" b="1" dirty="0">
                <a:solidFill>
                  <a:schemeClr val="bg2">
                    <a:lumMod val="75000"/>
                  </a:schemeClr>
                </a:solidFill>
              </a:rPr>
              <a:t>Make the right call</a:t>
            </a:r>
          </a:p>
          <a:p>
            <a:pPr lvl="1"/>
            <a:r>
              <a:rPr lang="en-GB" sz="1400" b="1" dirty="0">
                <a:solidFill>
                  <a:schemeClr val="bg2">
                    <a:lumMod val="75000"/>
                  </a:schemeClr>
                </a:solidFill>
              </a:rPr>
              <a:t>Technical safety bulletin 1 -  </a:t>
            </a:r>
            <a:r>
              <a:rPr lang="en-GB" sz="1400" b="1" dirty="0" err="1">
                <a:solidFill>
                  <a:schemeClr val="bg2">
                    <a:lumMod val="75000"/>
                  </a:schemeClr>
                </a:solidFill>
              </a:rPr>
              <a:t>Godinton</a:t>
            </a:r>
            <a:r>
              <a:rPr lang="en-GB" sz="1400" b="1" dirty="0">
                <a:solidFill>
                  <a:schemeClr val="bg2">
                    <a:lumMod val="75000"/>
                  </a:schemeClr>
                </a:solidFill>
              </a:rPr>
              <a:t> substation</a:t>
            </a:r>
          </a:p>
          <a:p>
            <a:pPr lvl="1"/>
            <a:r>
              <a:rPr lang="en-GB" sz="1400" b="1" dirty="0">
                <a:solidFill>
                  <a:schemeClr val="bg2">
                    <a:lumMod val="75000"/>
                  </a:schemeClr>
                </a:solidFill>
              </a:rPr>
              <a:t>Technical safety bulletin 2 - </a:t>
            </a:r>
            <a:r>
              <a:rPr lang="en-GB" sz="1400" b="1" dirty="0" err="1">
                <a:solidFill>
                  <a:schemeClr val="bg2">
                    <a:lumMod val="75000"/>
                  </a:schemeClr>
                </a:solidFill>
              </a:rPr>
              <a:t>Godinton</a:t>
            </a:r>
            <a:r>
              <a:rPr lang="en-GB" sz="1400" b="1" dirty="0">
                <a:solidFill>
                  <a:schemeClr val="bg2">
                    <a:lumMod val="75000"/>
                  </a:schemeClr>
                </a:solidFill>
              </a:rPr>
              <a:t> - Issue 2.2</a:t>
            </a:r>
          </a:p>
          <a:p>
            <a:r>
              <a:rPr lang="en-GB" sz="1400" b="1" dirty="0">
                <a:solidFill>
                  <a:schemeClr val="bg2">
                    <a:lumMod val="75000"/>
                  </a:schemeClr>
                </a:solidFill>
              </a:rPr>
              <a:t>Infrastructure Plant Manual NR/L2/RMVP/0200 Issue 10</a:t>
            </a:r>
          </a:p>
          <a:p>
            <a:r>
              <a:rPr lang="en-GB" sz="1400" b="1" dirty="0">
                <a:solidFill>
                  <a:schemeClr val="bg2">
                    <a:lumMod val="75000"/>
                  </a:schemeClr>
                </a:solidFill>
              </a:rPr>
              <a:t>Meet the new WHSEA’s</a:t>
            </a:r>
          </a:p>
          <a:p>
            <a:pPr marL="0" indent="0">
              <a:buNone/>
            </a:pPr>
            <a:endParaRPr lang="en-GB" sz="1400" b="1" dirty="0">
              <a:solidFill>
                <a:schemeClr val="bg2">
                  <a:lumMod val="75000"/>
                </a:schemeClr>
              </a:solidFill>
            </a:endParaRPr>
          </a:p>
          <a:p>
            <a:endParaRPr lang="en-GB" sz="1400" b="1" dirty="0">
              <a:solidFill>
                <a:schemeClr val="bg2">
                  <a:lumMod val="75000"/>
                </a:schemeClr>
              </a:solidFill>
            </a:endParaRPr>
          </a:p>
          <a:p>
            <a:pPr lvl="1"/>
            <a:endParaRPr lang="en-GB" sz="1200" b="1" dirty="0">
              <a:solidFill>
                <a:schemeClr val="bg2">
                  <a:lumMod val="75000"/>
                </a:schemeClr>
              </a:solidFill>
            </a:endParaRPr>
          </a:p>
          <a:p>
            <a:endParaRPr lang="en-GB" sz="1400" b="1" i="1" dirty="0"/>
          </a:p>
          <a:p>
            <a:endParaRPr lang="en-GB" sz="1400" b="1" dirty="0"/>
          </a:p>
          <a:p>
            <a:pPr marL="0" indent="0">
              <a:buNone/>
            </a:pPr>
            <a:endParaRPr lang="en-GB" sz="1400" b="1" dirty="0"/>
          </a:p>
          <a:p>
            <a:pPr marL="0" indent="0">
              <a:buNone/>
            </a:pPr>
            <a:endParaRPr lang="en-GB" sz="1400" b="1" dirty="0"/>
          </a:p>
        </p:txBody>
      </p:sp>
      <p:sp>
        <p:nvSpPr>
          <p:cNvPr id="3" name="Date Placeholder 2"/>
          <p:cNvSpPr>
            <a:spLocks noGrp="1"/>
          </p:cNvSpPr>
          <p:nvPr>
            <p:ph type="dt" sz="half" idx="10"/>
          </p:nvPr>
        </p:nvSpPr>
        <p:spPr/>
        <p:txBody>
          <a:bodyPr/>
          <a:lstStyle/>
          <a:p>
            <a:pPr>
              <a:defRPr/>
            </a:pPr>
            <a:fld id="{3A229BB8-76E0-47EA-A652-FAECB5F3574E}" type="datetime5">
              <a:rPr lang="en-GB" altLang="en-US" smtClean="0"/>
              <a:t>7-Feb-19</a:t>
            </a:fld>
            <a:endParaRPr lang="en-GB" altLang="en-US" dirty="0"/>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2</a:t>
            </a:fld>
            <a:endParaRPr lang="en-GB" altLang="en-US"/>
          </a:p>
        </p:txBody>
      </p:sp>
    </p:spTree>
    <p:extLst>
      <p:ext uri="{BB962C8B-B14F-4D97-AF65-F5344CB8AC3E}">
        <p14:creationId xmlns:p14="http://schemas.microsoft.com/office/powerpoint/2010/main" val="368362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1B25-AB12-4D26-815A-0341E3A62E21}"/>
              </a:ext>
            </a:extLst>
          </p:cNvPr>
          <p:cNvSpPr>
            <a:spLocks noGrp="1"/>
          </p:cNvSpPr>
          <p:nvPr>
            <p:ph type="title"/>
          </p:nvPr>
        </p:nvSpPr>
        <p:spPr>
          <a:xfrm>
            <a:off x="611560" y="136525"/>
            <a:ext cx="8424936" cy="1143000"/>
          </a:xfrm>
          <a:noFill/>
        </p:spPr>
        <p:txBody>
          <a:bodyPr anchor="t"/>
          <a:lstStyle/>
          <a:p>
            <a:pPr algn="r"/>
            <a:r>
              <a:rPr lang="en-GB" dirty="0">
                <a:solidFill>
                  <a:schemeClr val="bg2">
                    <a:lumMod val="50000"/>
                  </a:schemeClr>
                </a:solidFill>
              </a:rPr>
              <a:t>Significant workforce events</a:t>
            </a:r>
          </a:p>
        </p:txBody>
      </p:sp>
      <p:sp>
        <p:nvSpPr>
          <p:cNvPr id="4" name="Date Placeholder 3">
            <a:extLst>
              <a:ext uri="{FF2B5EF4-FFF2-40B4-BE49-F238E27FC236}">
                <a16:creationId xmlns:a16="http://schemas.microsoft.com/office/drawing/2014/main" id="{1F241C18-B994-41C2-9945-AA9A4F89E839}"/>
              </a:ext>
            </a:extLst>
          </p:cNvPr>
          <p:cNvSpPr>
            <a:spLocks noGrp="1"/>
          </p:cNvSpPr>
          <p:nvPr>
            <p:ph type="dt" sz="half" idx="10"/>
          </p:nvPr>
        </p:nvSpPr>
        <p:spPr/>
        <p:txBody>
          <a:bodyPr/>
          <a:lstStyle/>
          <a:p>
            <a:pPr>
              <a:defRPr/>
            </a:pPr>
            <a:fld id="{34496927-2A9A-4229-B102-B280E970ABCE}" type="datetime5">
              <a:rPr lang="en-GB" altLang="en-US" smtClean="0"/>
              <a:t>7-Feb-19</a:t>
            </a:fld>
            <a:endParaRPr lang="en-GB" altLang="en-US"/>
          </a:p>
        </p:txBody>
      </p:sp>
      <p:sp>
        <p:nvSpPr>
          <p:cNvPr id="5" name="Slide Number Placeholder 4">
            <a:extLst>
              <a:ext uri="{FF2B5EF4-FFF2-40B4-BE49-F238E27FC236}">
                <a16:creationId xmlns:a16="http://schemas.microsoft.com/office/drawing/2014/main" id="{90BFAD8E-824F-4DCB-9437-EBBDC0E6CA78}"/>
              </a:ext>
            </a:extLst>
          </p:cNvPr>
          <p:cNvSpPr>
            <a:spLocks noGrp="1"/>
          </p:cNvSpPr>
          <p:nvPr>
            <p:ph type="sldNum" sz="quarter" idx="12"/>
          </p:nvPr>
        </p:nvSpPr>
        <p:spPr/>
        <p:txBody>
          <a:bodyPr/>
          <a:lstStyle/>
          <a:p>
            <a:pPr>
              <a:defRPr/>
            </a:pPr>
            <a:fld id="{B59C5A7D-3FD6-48AB-9EA1-2620497A3144}" type="slidenum">
              <a:rPr lang="en-GB" altLang="en-US" smtClean="0"/>
              <a:pPr>
                <a:defRPr/>
              </a:pPr>
              <a:t>3</a:t>
            </a:fld>
            <a:endParaRPr lang="en-GB" altLang="en-US"/>
          </a:p>
        </p:txBody>
      </p:sp>
      <p:pic>
        <p:nvPicPr>
          <p:cNvPr id="6" name="Picture 5">
            <a:extLst>
              <a:ext uri="{FF2B5EF4-FFF2-40B4-BE49-F238E27FC236}">
                <a16:creationId xmlns:a16="http://schemas.microsoft.com/office/drawing/2014/main" id="{CEFBFA0B-92FA-4B8D-A2CB-21D73D93F1F2}"/>
              </a:ext>
            </a:extLst>
          </p:cNvPr>
          <p:cNvPicPr>
            <a:picLocks noChangeAspect="1"/>
          </p:cNvPicPr>
          <p:nvPr/>
        </p:nvPicPr>
        <p:blipFill>
          <a:blip r:embed="rId2"/>
          <a:stretch>
            <a:fillRect/>
          </a:stretch>
        </p:blipFill>
        <p:spPr>
          <a:xfrm>
            <a:off x="0" y="1202619"/>
            <a:ext cx="9144000" cy="5655381"/>
          </a:xfrm>
          <a:prstGeom prst="rect">
            <a:avLst/>
          </a:prstGeom>
        </p:spPr>
      </p:pic>
    </p:spTree>
    <p:extLst>
      <p:ext uri="{BB962C8B-B14F-4D97-AF65-F5344CB8AC3E}">
        <p14:creationId xmlns:p14="http://schemas.microsoft.com/office/powerpoint/2010/main" val="256251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FBB8-7F09-428B-B90B-A93ED683D2EA}"/>
              </a:ext>
            </a:extLst>
          </p:cNvPr>
          <p:cNvSpPr>
            <a:spLocks noGrp="1"/>
          </p:cNvSpPr>
          <p:nvPr>
            <p:ph type="title"/>
          </p:nvPr>
        </p:nvSpPr>
        <p:spPr>
          <a:xfrm>
            <a:off x="2085069" y="136525"/>
            <a:ext cx="6601731" cy="740554"/>
          </a:xfrm>
          <a:noFill/>
        </p:spPr>
        <p:txBody>
          <a:bodyPr anchor="t">
            <a:noAutofit/>
          </a:bodyPr>
          <a:lstStyle/>
          <a:p>
            <a:pPr algn="r"/>
            <a:r>
              <a:rPr lang="en-GB" sz="4800" dirty="0">
                <a:solidFill>
                  <a:schemeClr val="bg2">
                    <a:lumMod val="50000"/>
                  </a:schemeClr>
                </a:solidFill>
              </a:rPr>
              <a:t>Line Blockage Update</a:t>
            </a:r>
          </a:p>
        </p:txBody>
      </p:sp>
      <p:sp>
        <p:nvSpPr>
          <p:cNvPr id="3" name="Content Placeholder 2">
            <a:extLst>
              <a:ext uri="{FF2B5EF4-FFF2-40B4-BE49-F238E27FC236}">
                <a16:creationId xmlns:a16="http://schemas.microsoft.com/office/drawing/2014/main" id="{6CB6A98A-028A-4576-A9AF-8292904E366D}"/>
              </a:ext>
            </a:extLst>
          </p:cNvPr>
          <p:cNvSpPr>
            <a:spLocks noGrp="1"/>
          </p:cNvSpPr>
          <p:nvPr>
            <p:ph idx="1"/>
          </p:nvPr>
        </p:nvSpPr>
        <p:spPr>
          <a:xfrm>
            <a:off x="457200" y="1052736"/>
            <a:ext cx="8229600" cy="5184576"/>
          </a:xfrm>
          <a:solidFill>
            <a:schemeClr val="bg2">
              <a:lumMod val="20000"/>
              <a:lumOff val="80000"/>
            </a:schemeClr>
          </a:solidFill>
        </p:spPr>
        <p:txBody>
          <a:bodyPr>
            <a:normAutofit lnSpcReduction="10000"/>
          </a:bodyPr>
          <a:lstStyle/>
          <a:p>
            <a:pPr>
              <a:buFont typeface="Wingdings" panose="05000000000000000000" pitchFamily="2" charset="2"/>
              <a:buChar char="Ø"/>
            </a:pPr>
            <a:r>
              <a:rPr lang="en-GB" sz="2000" dirty="0"/>
              <a:t>The Route has an Irregular Working Steering Group. This is chaired by the Chief Operating Officer, the attendees include Head of Maintenance, Head of Operations and the Health and Safety Manager.</a:t>
            </a:r>
          </a:p>
          <a:p>
            <a:pPr>
              <a:buFont typeface="Wingdings" panose="05000000000000000000" pitchFamily="2" charset="2"/>
              <a:buChar char="Ø"/>
            </a:pPr>
            <a:endParaRPr lang="en-GB" sz="2000" dirty="0"/>
          </a:p>
          <a:p>
            <a:pPr>
              <a:buFont typeface="Wingdings" panose="05000000000000000000" pitchFamily="2" charset="2"/>
              <a:buChar char="Ø"/>
            </a:pPr>
            <a:r>
              <a:rPr lang="en-GB" sz="2000" dirty="0"/>
              <a:t>The Route Union Safety Representative is Ian Watson (Telecoms).</a:t>
            </a:r>
          </a:p>
          <a:p>
            <a:pPr>
              <a:buFont typeface="Wingdings" panose="05000000000000000000" pitchFamily="2" charset="2"/>
              <a:buChar char="Ø"/>
            </a:pPr>
            <a:endParaRPr lang="en-GB" sz="2000" dirty="0"/>
          </a:p>
          <a:p>
            <a:pPr>
              <a:buFont typeface="Wingdings" panose="05000000000000000000" pitchFamily="2" charset="2"/>
              <a:buChar char="Ø"/>
            </a:pPr>
            <a:r>
              <a:rPr lang="en-GB" sz="2000" dirty="0"/>
              <a:t>These are some of the activities in the Route Near Miss and Line Blockage Recovery Plan owned by this Group;</a:t>
            </a:r>
          </a:p>
          <a:p>
            <a:pPr lvl="1">
              <a:buFont typeface="Wingdings" panose="05000000000000000000" pitchFamily="2" charset="2"/>
              <a:buChar char="Ø"/>
            </a:pPr>
            <a:r>
              <a:rPr lang="en-GB" sz="1800" dirty="0"/>
              <a:t>Occupational Psychology Centre to work with Signallers and help identify pre-cursor indicators in the workforce.</a:t>
            </a:r>
          </a:p>
          <a:p>
            <a:pPr lvl="1">
              <a:buFont typeface="Wingdings" panose="05000000000000000000" pitchFamily="2" charset="2"/>
              <a:buChar char="Ø"/>
            </a:pPr>
            <a:r>
              <a:rPr lang="en-GB" sz="1800" dirty="0"/>
              <a:t>Increase the use of Track Safety Technology to minimise Track staff exposure to risks associated with unassisted lookout systems and line blockage without additional protection systems</a:t>
            </a:r>
          </a:p>
          <a:p>
            <a:pPr lvl="1">
              <a:buFont typeface="Wingdings" panose="05000000000000000000" pitchFamily="2" charset="2"/>
              <a:buChar char="Ø"/>
            </a:pPr>
            <a:r>
              <a:rPr lang="en-GB" sz="1800" dirty="0"/>
              <a:t>Increased use of 'additional protection arrangements' in Line Blockages</a:t>
            </a:r>
          </a:p>
          <a:p>
            <a:pPr lvl="1">
              <a:buFont typeface="Wingdings" panose="05000000000000000000" pitchFamily="2" charset="2"/>
              <a:buChar char="Ø"/>
            </a:pPr>
            <a:r>
              <a:rPr lang="en-GB" sz="1800" dirty="0"/>
              <a:t>New technology to improve the standard of Safety Critical Communications to reduce error rate.  </a:t>
            </a:r>
          </a:p>
        </p:txBody>
      </p:sp>
      <p:sp>
        <p:nvSpPr>
          <p:cNvPr id="4" name="Date Placeholder 3">
            <a:extLst>
              <a:ext uri="{FF2B5EF4-FFF2-40B4-BE49-F238E27FC236}">
                <a16:creationId xmlns:a16="http://schemas.microsoft.com/office/drawing/2014/main" id="{E1F1F822-3FC6-4CA4-BD2D-97943347E6D5}"/>
              </a:ext>
            </a:extLst>
          </p:cNvPr>
          <p:cNvSpPr>
            <a:spLocks noGrp="1"/>
          </p:cNvSpPr>
          <p:nvPr>
            <p:ph type="dt" sz="half" idx="10"/>
          </p:nvPr>
        </p:nvSpPr>
        <p:spPr/>
        <p:txBody>
          <a:bodyPr/>
          <a:lstStyle/>
          <a:p>
            <a:pPr>
              <a:defRPr/>
            </a:pPr>
            <a:fld id="{34496927-2A9A-4229-B102-B280E970ABCE}" type="datetime5">
              <a:rPr lang="en-GB" altLang="en-US" smtClean="0"/>
              <a:t>7-Feb-19</a:t>
            </a:fld>
            <a:endParaRPr lang="en-GB" altLang="en-US" dirty="0"/>
          </a:p>
        </p:txBody>
      </p:sp>
      <p:sp>
        <p:nvSpPr>
          <p:cNvPr id="5" name="Slide Number Placeholder 4">
            <a:extLst>
              <a:ext uri="{FF2B5EF4-FFF2-40B4-BE49-F238E27FC236}">
                <a16:creationId xmlns:a16="http://schemas.microsoft.com/office/drawing/2014/main" id="{80D5CD76-777F-4902-B095-A9857C28142E}"/>
              </a:ext>
            </a:extLst>
          </p:cNvPr>
          <p:cNvSpPr>
            <a:spLocks noGrp="1"/>
          </p:cNvSpPr>
          <p:nvPr>
            <p:ph type="sldNum" sz="quarter" idx="12"/>
          </p:nvPr>
        </p:nvSpPr>
        <p:spPr/>
        <p:txBody>
          <a:bodyPr/>
          <a:lstStyle/>
          <a:p>
            <a:pPr>
              <a:defRPr/>
            </a:pPr>
            <a:fld id="{B59C5A7D-3FD6-48AB-9EA1-2620497A3144}" type="slidenum">
              <a:rPr lang="en-GB" altLang="en-US" smtClean="0"/>
              <a:pPr>
                <a:defRPr/>
              </a:pPr>
              <a:t>4</a:t>
            </a:fld>
            <a:endParaRPr lang="en-GB" altLang="en-US" dirty="0"/>
          </a:p>
        </p:txBody>
      </p:sp>
    </p:spTree>
    <p:extLst>
      <p:ext uri="{BB962C8B-B14F-4D97-AF65-F5344CB8AC3E}">
        <p14:creationId xmlns:p14="http://schemas.microsoft.com/office/powerpoint/2010/main" val="362856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1"/>
          </p:nvPr>
        </p:nvSpPr>
        <p:spPr>
          <a:xfrm>
            <a:off x="406677" y="6393962"/>
            <a:ext cx="33528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4301F5B8-21AF-4CB8-9BAE-D3417719F567}" type="datetime5">
              <a:rPr lang="en-GB" altLang="en-US" sz="1200" smtClean="0"/>
              <a:pPr/>
              <a:t>7-Feb-19</a:t>
            </a:fld>
            <a:endParaRPr lang="en-GB" altLang="en-US" sz="1200" dirty="0"/>
          </a:p>
        </p:txBody>
      </p:sp>
      <p:sp>
        <p:nvSpPr>
          <p:cNvPr id="15364" name="Slide Number Placeholder 5"/>
          <p:cNvSpPr>
            <a:spLocks noGrp="1"/>
          </p:cNvSpPr>
          <p:nvPr>
            <p:ph type="sldNum" sz="quarter" idx="12"/>
          </p:nvPr>
        </p:nvSpPr>
        <p:spPr>
          <a:xfrm>
            <a:off x="7975323" y="6393961"/>
            <a:ext cx="7620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0B327620-8C9A-47C9-90E4-97D4F8CBD1FD}" type="slidenum">
              <a:rPr lang="en-GB" altLang="en-US" sz="1200"/>
              <a:pPr/>
              <a:t>5</a:t>
            </a:fld>
            <a:endParaRPr lang="en-GB" altLang="en-US" sz="1200" dirty="0"/>
          </a:p>
        </p:txBody>
      </p:sp>
      <p:sp>
        <p:nvSpPr>
          <p:cNvPr id="15365" name="Rectangle 4"/>
          <p:cNvSpPr>
            <a:spLocks noGrp="1" noChangeArrowheads="1"/>
          </p:cNvSpPr>
          <p:nvPr>
            <p:ph type="title"/>
          </p:nvPr>
        </p:nvSpPr>
        <p:spPr>
          <a:xfrm>
            <a:off x="2128962" y="138620"/>
            <a:ext cx="6650104" cy="780278"/>
          </a:xfrm>
          <a:noFill/>
        </p:spPr>
        <p:txBody>
          <a:bodyPr>
            <a:normAutofit/>
          </a:bodyPr>
          <a:lstStyle/>
          <a:p>
            <a:pPr algn="r" eaLnBrk="1" hangingPunct="1"/>
            <a:r>
              <a:rPr lang="en-GB" altLang="en-US" sz="4800" i="0" dirty="0">
                <a:solidFill>
                  <a:schemeClr val="bg2">
                    <a:lumMod val="50000"/>
                  </a:schemeClr>
                </a:solidFill>
              </a:rPr>
              <a:t>Workforce Safety </a:t>
            </a:r>
          </a:p>
        </p:txBody>
      </p:sp>
      <p:pic>
        <p:nvPicPr>
          <p:cNvPr id="3" name="Content Placeholder 2" descr="A sign on the side of a road&#10;&#10;Description generated with high confidence">
            <a:extLst>
              <a:ext uri="{FF2B5EF4-FFF2-40B4-BE49-F238E27FC236}">
                <a16:creationId xmlns:a16="http://schemas.microsoft.com/office/drawing/2014/main" id="{05445A6D-7D7D-4C7E-AF68-D9DBE6ECAAC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9328" y="4626649"/>
            <a:ext cx="2549684" cy="1912263"/>
          </a:xfrm>
        </p:spPr>
      </p:pic>
      <p:pic>
        <p:nvPicPr>
          <p:cNvPr id="5" name="Picture 4" descr="A car parked on the side of a road&#10;&#10;Description generated with very high confidence">
            <a:extLst>
              <a:ext uri="{FF2B5EF4-FFF2-40B4-BE49-F238E27FC236}">
                <a16:creationId xmlns:a16="http://schemas.microsoft.com/office/drawing/2014/main" id="{AF531A5B-95D1-47AA-88F0-EF3415033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70" y="4626649"/>
            <a:ext cx="2549684" cy="1912263"/>
          </a:xfrm>
          <a:prstGeom prst="rect">
            <a:avLst/>
          </a:prstGeom>
        </p:spPr>
      </p:pic>
      <p:pic>
        <p:nvPicPr>
          <p:cNvPr id="9" name="Picture 8">
            <a:extLst>
              <a:ext uri="{FF2B5EF4-FFF2-40B4-BE49-F238E27FC236}">
                <a16:creationId xmlns:a16="http://schemas.microsoft.com/office/drawing/2014/main" id="{EA336F20-3B2E-4CD4-B414-62C1C8C66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3538" y="4637266"/>
            <a:ext cx="2535528" cy="1901646"/>
          </a:xfrm>
          <a:prstGeom prst="rect">
            <a:avLst/>
          </a:prstGeom>
        </p:spPr>
      </p:pic>
      <p:sp>
        <p:nvSpPr>
          <p:cNvPr id="2" name="TextBox 1">
            <a:extLst>
              <a:ext uri="{FF2B5EF4-FFF2-40B4-BE49-F238E27FC236}">
                <a16:creationId xmlns:a16="http://schemas.microsoft.com/office/drawing/2014/main" id="{73BAB3CE-02B7-4FF7-AC37-4E2F1B51F951}"/>
              </a:ext>
            </a:extLst>
          </p:cNvPr>
          <p:cNvSpPr txBox="1"/>
          <p:nvPr/>
        </p:nvSpPr>
        <p:spPr>
          <a:xfrm>
            <a:off x="392120" y="918898"/>
            <a:ext cx="8414132" cy="3600986"/>
          </a:xfrm>
          <a:prstGeom prst="rect">
            <a:avLst/>
          </a:prstGeom>
          <a:solidFill>
            <a:schemeClr val="accent6">
              <a:lumMod val="40000"/>
              <a:lumOff val="60000"/>
            </a:schemeClr>
          </a:solidFill>
        </p:spPr>
        <p:txBody>
          <a:bodyPr wrap="square" rtlCol="0">
            <a:spAutoFit/>
          </a:bodyPr>
          <a:lstStyle/>
          <a:p>
            <a:r>
              <a:rPr lang="en-GB" sz="3600" u="sng" dirty="0">
                <a:solidFill>
                  <a:srgbClr val="FF0000"/>
                </a:solidFill>
              </a:rPr>
              <a:t>Driving Risk – Get some driver training</a:t>
            </a:r>
          </a:p>
          <a:p>
            <a:pPr marL="285750" indent="-285750">
              <a:buFont typeface="Wingdings" panose="05000000000000000000" pitchFamily="2" charset="2"/>
              <a:buChar char="v"/>
            </a:pPr>
            <a:r>
              <a:rPr lang="en-GB" sz="1600" dirty="0"/>
              <a:t>On Sunday 27</a:t>
            </a:r>
            <a:r>
              <a:rPr lang="en-GB" sz="1600" baseline="30000" dirty="0"/>
              <a:t>th</a:t>
            </a:r>
            <a:r>
              <a:rPr lang="en-GB" sz="1600" dirty="0"/>
              <a:t> January at 0715, four members of P-way staff were in an NR vehicles driving northbound on the A3 near Rowlands Castle driving to work, one was due to act as ES, one was the MC for the last shift in a golden possession worksite.   </a:t>
            </a:r>
          </a:p>
          <a:p>
            <a:pPr marL="285750" indent="-285750">
              <a:buFont typeface="Wingdings" panose="05000000000000000000" pitchFamily="2" charset="2"/>
              <a:buChar char="v"/>
            </a:pPr>
            <a:r>
              <a:rPr lang="en-GB" sz="1600" dirty="0"/>
              <a:t>The driver noticed a slow moving vehicle in the inside lane, on approach it became obvious at the last moment the vehicle was travelling at approximately 5mph.</a:t>
            </a:r>
          </a:p>
          <a:p>
            <a:pPr marL="285750" indent="-285750">
              <a:buFont typeface="Wingdings" panose="05000000000000000000" pitchFamily="2" charset="2"/>
              <a:buChar char="v"/>
            </a:pPr>
            <a:r>
              <a:rPr lang="en-GB" sz="1600" dirty="0"/>
              <a:t>Our driver swerved to the fast lane to avoid this vehicle, this resulted in the van with NR staff spinning out of control and hitting the barriers, coming to rest in the hard shoulder.</a:t>
            </a:r>
          </a:p>
          <a:p>
            <a:pPr marL="285750" indent="-285750">
              <a:buFont typeface="Wingdings" panose="05000000000000000000" pitchFamily="2" charset="2"/>
              <a:buChar char="v"/>
            </a:pPr>
            <a:r>
              <a:rPr lang="en-GB" sz="1600" dirty="0"/>
              <a:t>This was a scary and potentially fatal accident, luckily no other vehicles were around at the time.</a:t>
            </a:r>
          </a:p>
          <a:p>
            <a:r>
              <a:rPr lang="en-GB" sz="1600" dirty="0"/>
              <a:t>PLEASE: Book your staff onto the driver awareness courses; either through Oracle or direct through </a:t>
            </a:r>
            <a:r>
              <a:rPr lang="en-GB" sz="1600" dirty="0">
                <a:hlinkClick r:id="rId5"/>
              </a:rPr>
              <a:t>Stuart.Cowley@networkrail.co.uk</a:t>
            </a:r>
            <a:r>
              <a:rPr lang="en-GB" sz="1600" dirty="0"/>
              <a:t> </a:t>
            </a:r>
          </a:p>
          <a:p>
            <a:r>
              <a:rPr lang="en-GB" sz="1600" dirty="0"/>
              <a:t>For more information regarding the accident follow the link - </a:t>
            </a:r>
            <a:r>
              <a:rPr lang="en-GB" dirty="0">
                <a:hlinkClick r:id="rId6" action="ppaction://hlinkfile"/>
              </a:rPr>
              <a:t>Wessex Route RTC on the A3 27-01-2019</a:t>
            </a:r>
            <a:endParaRPr lang="en-GB" dirty="0"/>
          </a:p>
        </p:txBody>
      </p:sp>
    </p:spTree>
    <p:extLst>
      <p:ext uri="{BB962C8B-B14F-4D97-AF65-F5344CB8AC3E}">
        <p14:creationId xmlns:p14="http://schemas.microsoft.com/office/powerpoint/2010/main" val="105180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A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24CE-A5FC-40E0-A977-00FDB6CBDB79}"/>
              </a:ext>
            </a:extLst>
          </p:cNvPr>
          <p:cNvSpPr>
            <a:spLocks noGrp="1"/>
          </p:cNvSpPr>
          <p:nvPr>
            <p:ph type="ctrTitle"/>
          </p:nvPr>
        </p:nvSpPr>
        <p:spPr>
          <a:xfrm>
            <a:off x="220565" y="1207556"/>
            <a:ext cx="8086725" cy="2514600"/>
          </a:xfrm>
        </p:spPr>
        <p:txBody>
          <a:bodyPr anchor="ctr">
            <a:noAutofit/>
          </a:bodyPr>
          <a:lstStyle/>
          <a:p>
            <a:r>
              <a:rPr lang="en-GB" sz="4050" dirty="0">
                <a:latin typeface="Network Rail Sans" panose="02000000040000020004" pitchFamily="50" charset="0"/>
              </a:rPr>
              <a:t>Near misses: It won’t happen here</a:t>
            </a:r>
          </a:p>
        </p:txBody>
      </p:sp>
      <p:graphicFrame>
        <p:nvGraphicFramePr>
          <p:cNvPr id="6" name="Diagram 5">
            <a:extLst>
              <a:ext uri="{FF2B5EF4-FFF2-40B4-BE49-F238E27FC236}">
                <a16:creationId xmlns:a16="http://schemas.microsoft.com/office/drawing/2014/main" id="{75375FAB-D812-4D7F-9A3F-567390D3D8B6}"/>
              </a:ext>
            </a:extLst>
          </p:cNvPr>
          <p:cNvGraphicFramePr/>
          <p:nvPr>
            <p:extLst>
              <p:ext uri="{D42A27DB-BD31-4B8C-83A1-F6EECF244321}">
                <p14:modId xmlns:p14="http://schemas.microsoft.com/office/powerpoint/2010/main" val="3620184692"/>
              </p:ext>
            </p:extLst>
          </p:nvPr>
        </p:nvGraphicFramePr>
        <p:xfrm>
          <a:off x="104055" y="3882884"/>
          <a:ext cx="4917339" cy="107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DBE7D9B-3AC7-4617-A33F-C8255F5367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7112" y="949984"/>
            <a:ext cx="1948163" cy="732185"/>
          </a:xfrm>
          <a:prstGeom prst="rect">
            <a:avLst/>
          </a:prstGeom>
        </p:spPr>
      </p:pic>
      <p:cxnSp>
        <p:nvCxnSpPr>
          <p:cNvPr id="5" name="Straight Connector 4">
            <a:extLst>
              <a:ext uri="{FF2B5EF4-FFF2-40B4-BE49-F238E27FC236}">
                <a16:creationId xmlns:a16="http://schemas.microsoft.com/office/drawing/2014/main" id="{9C15CF5A-A8AB-4174-A7AA-C0A64333E3A5}"/>
              </a:ext>
            </a:extLst>
          </p:cNvPr>
          <p:cNvCxnSpPr>
            <a:cxnSpLocks/>
          </p:cNvCxnSpPr>
          <p:nvPr/>
        </p:nvCxnSpPr>
        <p:spPr>
          <a:xfrm>
            <a:off x="-25443" y="5660363"/>
            <a:ext cx="5046837"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CB6417-A213-4153-B0EC-95530363E2F2}"/>
              </a:ext>
            </a:extLst>
          </p:cNvPr>
          <p:cNvCxnSpPr>
            <a:cxnSpLocks/>
          </p:cNvCxnSpPr>
          <p:nvPr/>
        </p:nvCxnSpPr>
        <p:spPr>
          <a:xfrm>
            <a:off x="-25434" y="5407615"/>
            <a:ext cx="5046828"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18733B8-209C-49FC-BA53-5D0F10C17697}"/>
              </a:ext>
            </a:extLst>
          </p:cNvPr>
          <p:cNvCxnSpPr>
            <a:cxnSpLocks/>
          </p:cNvCxnSpPr>
          <p:nvPr/>
        </p:nvCxnSpPr>
        <p:spPr>
          <a:xfrm flipH="1">
            <a:off x="128587"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1A75E43-668C-4AAD-946E-25FDB2A541C9}"/>
              </a:ext>
            </a:extLst>
          </p:cNvPr>
          <p:cNvCxnSpPr>
            <a:cxnSpLocks/>
          </p:cNvCxnSpPr>
          <p:nvPr/>
        </p:nvCxnSpPr>
        <p:spPr>
          <a:xfrm flipH="1">
            <a:off x="282609"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7B0116D-93AB-4F56-95E9-206DBFD0ED59}"/>
              </a:ext>
            </a:extLst>
          </p:cNvPr>
          <p:cNvCxnSpPr>
            <a:cxnSpLocks/>
          </p:cNvCxnSpPr>
          <p:nvPr/>
        </p:nvCxnSpPr>
        <p:spPr>
          <a:xfrm flipH="1">
            <a:off x="436630"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E93C2AF-040D-455B-BA8B-2A21F33DB01B}"/>
              </a:ext>
            </a:extLst>
          </p:cNvPr>
          <p:cNvCxnSpPr>
            <a:cxnSpLocks/>
          </p:cNvCxnSpPr>
          <p:nvPr/>
        </p:nvCxnSpPr>
        <p:spPr>
          <a:xfrm flipH="1">
            <a:off x="590652"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54C4D9-00C0-4A8C-A88C-BD7A9F035C9E}"/>
              </a:ext>
            </a:extLst>
          </p:cNvPr>
          <p:cNvCxnSpPr>
            <a:cxnSpLocks/>
          </p:cNvCxnSpPr>
          <p:nvPr/>
        </p:nvCxnSpPr>
        <p:spPr>
          <a:xfrm flipH="1">
            <a:off x="741846" y="531922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EDCCECA-D167-48F3-AC1D-ABFBB6FEB411}"/>
              </a:ext>
            </a:extLst>
          </p:cNvPr>
          <p:cNvCxnSpPr>
            <a:cxnSpLocks/>
          </p:cNvCxnSpPr>
          <p:nvPr/>
        </p:nvCxnSpPr>
        <p:spPr>
          <a:xfrm flipH="1">
            <a:off x="895867"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CF1BC2E-4367-415D-9010-43E15A25BFDF}"/>
              </a:ext>
            </a:extLst>
          </p:cNvPr>
          <p:cNvCxnSpPr>
            <a:cxnSpLocks/>
          </p:cNvCxnSpPr>
          <p:nvPr/>
        </p:nvCxnSpPr>
        <p:spPr>
          <a:xfrm flipH="1">
            <a:off x="1049889" y="53184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123AF81-C17E-436B-8C9A-1ED905351C45}"/>
              </a:ext>
            </a:extLst>
          </p:cNvPr>
          <p:cNvCxnSpPr>
            <a:cxnSpLocks/>
          </p:cNvCxnSpPr>
          <p:nvPr/>
        </p:nvCxnSpPr>
        <p:spPr>
          <a:xfrm flipH="1">
            <a:off x="1203910"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8B1ACF-436E-4424-A7D7-AABE24F1B7D6}"/>
              </a:ext>
            </a:extLst>
          </p:cNvPr>
          <p:cNvCxnSpPr>
            <a:cxnSpLocks/>
          </p:cNvCxnSpPr>
          <p:nvPr/>
        </p:nvCxnSpPr>
        <p:spPr>
          <a:xfrm flipH="1">
            <a:off x="1352524" y="531843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26A699D-60F8-479B-95EC-1FA82FC36D41}"/>
              </a:ext>
            </a:extLst>
          </p:cNvPr>
          <p:cNvCxnSpPr>
            <a:cxnSpLocks/>
          </p:cNvCxnSpPr>
          <p:nvPr/>
        </p:nvCxnSpPr>
        <p:spPr>
          <a:xfrm flipH="1">
            <a:off x="1506545"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07CBD8F-7FB2-4668-8E84-6661B9078C16}"/>
              </a:ext>
            </a:extLst>
          </p:cNvPr>
          <p:cNvCxnSpPr>
            <a:cxnSpLocks/>
          </p:cNvCxnSpPr>
          <p:nvPr/>
        </p:nvCxnSpPr>
        <p:spPr>
          <a:xfrm flipH="1">
            <a:off x="1660567" y="531769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81F8EE-44B0-4CF2-9088-C2579391045E}"/>
              </a:ext>
            </a:extLst>
          </p:cNvPr>
          <p:cNvCxnSpPr>
            <a:cxnSpLocks/>
          </p:cNvCxnSpPr>
          <p:nvPr/>
        </p:nvCxnSpPr>
        <p:spPr>
          <a:xfrm flipH="1">
            <a:off x="1814588"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1444A73-8F7D-4F83-BFA6-9B31DEAAF7EC}"/>
              </a:ext>
            </a:extLst>
          </p:cNvPr>
          <p:cNvCxnSpPr>
            <a:cxnSpLocks/>
          </p:cNvCxnSpPr>
          <p:nvPr/>
        </p:nvCxnSpPr>
        <p:spPr>
          <a:xfrm flipH="1">
            <a:off x="1965782"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C2DEF2C-B2BA-4B04-A94B-011EDB886221}"/>
              </a:ext>
            </a:extLst>
          </p:cNvPr>
          <p:cNvCxnSpPr>
            <a:cxnSpLocks/>
          </p:cNvCxnSpPr>
          <p:nvPr/>
        </p:nvCxnSpPr>
        <p:spPr>
          <a:xfrm flipH="1">
            <a:off x="2119804"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C24B75-227D-45BF-9863-D781FFE50118}"/>
              </a:ext>
            </a:extLst>
          </p:cNvPr>
          <p:cNvCxnSpPr>
            <a:cxnSpLocks/>
          </p:cNvCxnSpPr>
          <p:nvPr/>
        </p:nvCxnSpPr>
        <p:spPr>
          <a:xfrm flipH="1">
            <a:off x="2273825"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6315023-5B6B-41B6-A5FF-73EFA9A831E3}"/>
              </a:ext>
            </a:extLst>
          </p:cNvPr>
          <p:cNvCxnSpPr>
            <a:cxnSpLocks/>
          </p:cNvCxnSpPr>
          <p:nvPr/>
        </p:nvCxnSpPr>
        <p:spPr>
          <a:xfrm flipH="1">
            <a:off x="2427847"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0707073-1CBE-436A-A143-DAADFC1E6805}"/>
              </a:ext>
            </a:extLst>
          </p:cNvPr>
          <p:cNvCxnSpPr>
            <a:cxnSpLocks/>
          </p:cNvCxnSpPr>
          <p:nvPr/>
        </p:nvCxnSpPr>
        <p:spPr>
          <a:xfrm flipH="1">
            <a:off x="2577926"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316751D-FBA3-4478-89B2-71F23680A7F1}"/>
              </a:ext>
            </a:extLst>
          </p:cNvPr>
          <p:cNvCxnSpPr>
            <a:cxnSpLocks/>
          </p:cNvCxnSpPr>
          <p:nvPr/>
        </p:nvCxnSpPr>
        <p:spPr>
          <a:xfrm flipH="1">
            <a:off x="2731948"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9D542CA-ED96-4780-951E-C9F7EF21261E}"/>
              </a:ext>
            </a:extLst>
          </p:cNvPr>
          <p:cNvCxnSpPr>
            <a:cxnSpLocks/>
          </p:cNvCxnSpPr>
          <p:nvPr/>
        </p:nvCxnSpPr>
        <p:spPr>
          <a:xfrm flipH="1">
            <a:off x="2885969"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23D937A-301D-4124-AD78-5FFF6DE9B228}"/>
              </a:ext>
            </a:extLst>
          </p:cNvPr>
          <p:cNvCxnSpPr>
            <a:cxnSpLocks/>
          </p:cNvCxnSpPr>
          <p:nvPr/>
        </p:nvCxnSpPr>
        <p:spPr>
          <a:xfrm flipH="1">
            <a:off x="3039991"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E394EF9-7DC1-4E62-B0C6-049387E63FE3}"/>
              </a:ext>
            </a:extLst>
          </p:cNvPr>
          <p:cNvCxnSpPr>
            <a:cxnSpLocks/>
          </p:cNvCxnSpPr>
          <p:nvPr/>
        </p:nvCxnSpPr>
        <p:spPr>
          <a:xfrm flipH="1">
            <a:off x="3191185" y="530957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0D512B3-9210-4836-BECC-F246FAB0826F}"/>
              </a:ext>
            </a:extLst>
          </p:cNvPr>
          <p:cNvCxnSpPr>
            <a:cxnSpLocks/>
          </p:cNvCxnSpPr>
          <p:nvPr/>
        </p:nvCxnSpPr>
        <p:spPr>
          <a:xfrm flipH="1">
            <a:off x="3345206"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4E3BE35-871A-4CE2-9362-9CC69D59ABA1}"/>
              </a:ext>
            </a:extLst>
          </p:cNvPr>
          <p:cNvCxnSpPr>
            <a:cxnSpLocks/>
          </p:cNvCxnSpPr>
          <p:nvPr/>
        </p:nvCxnSpPr>
        <p:spPr>
          <a:xfrm flipH="1">
            <a:off x="3499228" y="5308829"/>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BBBDC8F-0584-4EDB-8CEA-EE2D8E09AFB3}"/>
              </a:ext>
            </a:extLst>
          </p:cNvPr>
          <p:cNvCxnSpPr>
            <a:cxnSpLocks/>
          </p:cNvCxnSpPr>
          <p:nvPr/>
        </p:nvCxnSpPr>
        <p:spPr>
          <a:xfrm flipH="1">
            <a:off x="3653249"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8500205-1365-41B7-ACE0-FD3E9AB3CA0F}"/>
              </a:ext>
            </a:extLst>
          </p:cNvPr>
          <p:cNvCxnSpPr>
            <a:cxnSpLocks/>
          </p:cNvCxnSpPr>
          <p:nvPr/>
        </p:nvCxnSpPr>
        <p:spPr>
          <a:xfrm flipH="1">
            <a:off x="3801862" y="5308782"/>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61EB3C7-0B28-4A8B-9172-EF7CBB63C886}"/>
              </a:ext>
            </a:extLst>
          </p:cNvPr>
          <p:cNvCxnSpPr>
            <a:cxnSpLocks/>
          </p:cNvCxnSpPr>
          <p:nvPr/>
        </p:nvCxnSpPr>
        <p:spPr>
          <a:xfrm flipH="1">
            <a:off x="395588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ACD4FF2-775E-4AC2-B1E7-8D8361BDD50F}"/>
              </a:ext>
            </a:extLst>
          </p:cNvPr>
          <p:cNvCxnSpPr>
            <a:cxnSpLocks/>
          </p:cNvCxnSpPr>
          <p:nvPr/>
        </p:nvCxnSpPr>
        <p:spPr>
          <a:xfrm flipH="1">
            <a:off x="4109905" y="530803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B1DC617-E51A-4407-9FC7-8F5C7511D533}"/>
              </a:ext>
            </a:extLst>
          </p:cNvPr>
          <p:cNvCxnSpPr>
            <a:cxnSpLocks/>
          </p:cNvCxnSpPr>
          <p:nvPr/>
        </p:nvCxnSpPr>
        <p:spPr>
          <a:xfrm flipH="1">
            <a:off x="4263927"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076394F-198A-42D7-A850-4036542DDA49}"/>
              </a:ext>
            </a:extLst>
          </p:cNvPr>
          <p:cNvCxnSpPr>
            <a:cxnSpLocks/>
          </p:cNvCxnSpPr>
          <p:nvPr/>
        </p:nvCxnSpPr>
        <p:spPr>
          <a:xfrm flipH="1">
            <a:off x="4415121"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525E72D-6020-43EF-B057-98396F1D251F}"/>
              </a:ext>
            </a:extLst>
          </p:cNvPr>
          <p:cNvCxnSpPr>
            <a:cxnSpLocks/>
          </p:cNvCxnSpPr>
          <p:nvPr/>
        </p:nvCxnSpPr>
        <p:spPr>
          <a:xfrm flipH="1">
            <a:off x="4569142"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F36FEC8-E85C-42BB-B9B2-B60B5A42226F}"/>
              </a:ext>
            </a:extLst>
          </p:cNvPr>
          <p:cNvCxnSpPr>
            <a:cxnSpLocks/>
          </p:cNvCxnSpPr>
          <p:nvPr/>
        </p:nvCxnSpPr>
        <p:spPr>
          <a:xfrm flipH="1">
            <a:off x="4723164"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0DC4941-3ABD-470D-81D8-BE2CA5FAAA40}"/>
              </a:ext>
            </a:extLst>
          </p:cNvPr>
          <p:cNvCxnSpPr>
            <a:cxnSpLocks/>
          </p:cNvCxnSpPr>
          <p:nvPr/>
        </p:nvCxnSpPr>
        <p:spPr>
          <a:xfrm flipH="1">
            <a:off x="4877185"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14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2602E-D9F2-4954-84D7-030DF0F72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112" y="949984"/>
            <a:ext cx="1948163" cy="732185"/>
          </a:xfrm>
          <a:prstGeom prst="rect">
            <a:avLst/>
          </a:prstGeom>
        </p:spPr>
      </p:pic>
      <p:cxnSp>
        <p:nvCxnSpPr>
          <p:cNvPr id="73" name="Straight Connector 72">
            <a:extLst>
              <a:ext uri="{FF2B5EF4-FFF2-40B4-BE49-F238E27FC236}">
                <a16:creationId xmlns:a16="http://schemas.microsoft.com/office/drawing/2014/main" id="{30688674-BE98-411C-87D8-4D96EA95CD55}"/>
              </a:ext>
            </a:extLst>
          </p:cNvPr>
          <p:cNvCxnSpPr>
            <a:cxnSpLocks/>
          </p:cNvCxnSpPr>
          <p:nvPr/>
        </p:nvCxnSpPr>
        <p:spPr>
          <a:xfrm>
            <a:off x="-25443" y="5660363"/>
            <a:ext cx="5046837"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1445E32-C8AA-48D7-8D7D-ED123685C31E}"/>
              </a:ext>
            </a:extLst>
          </p:cNvPr>
          <p:cNvCxnSpPr>
            <a:cxnSpLocks/>
          </p:cNvCxnSpPr>
          <p:nvPr/>
        </p:nvCxnSpPr>
        <p:spPr>
          <a:xfrm>
            <a:off x="-25434" y="5407615"/>
            <a:ext cx="5046828"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955AB31-5D75-402E-9046-9E59F3B9B86C}"/>
              </a:ext>
            </a:extLst>
          </p:cNvPr>
          <p:cNvCxnSpPr>
            <a:cxnSpLocks/>
          </p:cNvCxnSpPr>
          <p:nvPr/>
        </p:nvCxnSpPr>
        <p:spPr>
          <a:xfrm flipH="1">
            <a:off x="128587"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0322280-E039-48A8-ABFD-D78CC3D77486}"/>
              </a:ext>
            </a:extLst>
          </p:cNvPr>
          <p:cNvCxnSpPr>
            <a:cxnSpLocks/>
          </p:cNvCxnSpPr>
          <p:nvPr/>
        </p:nvCxnSpPr>
        <p:spPr>
          <a:xfrm flipH="1">
            <a:off x="282609"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D8E898F-F871-4486-B9E0-0F6C4DBF0CCD}"/>
              </a:ext>
            </a:extLst>
          </p:cNvPr>
          <p:cNvCxnSpPr>
            <a:cxnSpLocks/>
          </p:cNvCxnSpPr>
          <p:nvPr/>
        </p:nvCxnSpPr>
        <p:spPr>
          <a:xfrm flipH="1">
            <a:off x="436630"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199F479-342F-4CB4-9D4E-265E726FFF2B}"/>
              </a:ext>
            </a:extLst>
          </p:cNvPr>
          <p:cNvCxnSpPr>
            <a:cxnSpLocks/>
          </p:cNvCxnSpPr>
          <p:nvPr/>
        </p:nvCxnSpPr>
        <p:spPr>
          <a:xfrm flipH="1">
            <a:off x="590652"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6787E14-388A-4FF5-917A-30443587FA98}"/>
              </a:ext>
            </a:extLst>
          </p:cNvPr>
          <p:cNvCxnSpPr>
            <a:cxnSpLocks/>
          </p:cNvCxnSpPr>
          <p:nvPr/>
        </p:nvCxnSpPr>
        <p:spPr>
          <a:xfrm flipH="1">
            <a:off x="741846" y="531922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6FE8510-FBCB-4A84-A856-DB11C72EBA2A}"/>
              </a:ext>
            </a:extLst>
          </p:cNvPr>
          <p:cNvCxnSpPr>
            <a:cxnSpLocks/>
          </p:cNvCxnSpPr>
          <p:nvPr/>
        </p:nvCxnSpPr>
        <p:spPr>
          <a:xfrm flipH="1">
            <a:off x="895867"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9E018BD-F6F0-44D1-BDE5-0B09A35D407D}"/>
              </a:ext>
            </a:extLst>
          </p:cNvPr>
          <p:cNvCxnSpPr>
            <a:cxnSpLocks/>
          </p:cNvCxnSpPr>
          <p:nvPr/>
        </p:nvCxnSpPr>
        <p:spPr>
          <a:xfrm flipH="1">
            <a:off x="1049889" y="53184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261267E-0377-47B8-8DE1-95994F3D2D0C}"/>
              </a:ext>
            </a:extLst>
          </p:cNvPr>
          <p:cNvCxnSpPr>
            <a:cxnSpLocks/>
          </p:cNvCxnSpPr>
          <p:nvPr/>
        </p:nvCxnSpPr>
        <p:spPr>
          <a:xfrm flipH="1">
            <a:off x="1203910"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57113D9-2B9A-47C4-A9A4-93132A66A6D7}"/>
              </a:ext>
            </a:extLst>
          </p:cNvPr>
          <p:cNvCxnSpPr>
            <a:cxnSpLocks/>
          </p:cNvCxnSpPr>
          <p:nvPr/>
        </p:nvCxnSpPr>
        <p:spPr>
          <a:xfrm flipH="1">
            <a:off x="1352524" y="531843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992DC4C-911D-464A-B499-A6CC2C3BDB6D}"/>
              </a:ext>
            </a:extLst>
          </p:cNvPr>
          <p:cNvCxnSpPr>
            <a:cxnSpLocks/>
          </p:cNvCxnSpPr>
          <p:nvPr/>
        </p:nvCxnSpPr>
        <p:spPr>
          <a:xfrm flipH="1">
            <a:off x="1506545"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05653B7-4E8C-4FFD-B89C-8194FF18773B}"/>
              </a:ext>
            </a:extLst>
          </p:cNvPr>
          <p:cNvCxnSpPr>
            <a:cxnSpLocks/>
          </p:cNvCxnSpPr>
          <p:nvPr/>
        </p:nvCxnSpPr>
        <p:spPr>
          <a:xfrm flipH="1">
            <a:off x="1660567" y="531769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E7407A2-47D2-41B5-A0CA-A95E3BB3C10A}"/>
              </a:ext>
            </a:extLst>
          </p:cNvPr>
          <p:cNvCxnSpPr>
            <a:cxnSpLocks/>
          </p:cNvCxnSpPr>
          <p:nvPr/>
        </p:nvCxnSpPr>
        <p:spPr>
          <a:xfrm flipH="1">
            <a:off x="1814588"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57A945E-83E3-43BF-A560-93E220D886B9}"/>
              </a:ext>
            </a:extLst>
          </p:cNvPr>
          <p:cNvCxnSpPr>
            <a:cxnSpLocks/>
          </p:cNvCxnSpPr>
          <p:nvPr/>
        </p:nvCxnSpPr>
        <p:spPr>
          <a:xfrm flipH="1">
            <a:off x="1965782"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B68BF76-DEE2-4D56-969A-222997C4AB3D}"/>
              </a:ext>
            </a:extLst>
          </p:cNvPr>
          <p:cNvCxnSpPr>
            <a:cxnSpLocks/>
          </p:cNvCxnSpPr>
          <p:nvPr/>
        </p:nvCxnSpPr>
        <p:spPr>
          <a:xfrm flipH="1">
            <a:off x="2119804"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8B537FC-61BF-435D-823A-747D849BD27F}"/>
              </a:ext>
            </a:extLst>
          </p:cNvPr>
          <p:cNvCxnSpPr>
            <a:cxnSpLocks/>
          </p:cNvCxnSpPr>
          <p:nvPr/>
        </p:nvCxnSpPr>
        <p:spPr>
          <a:xfrm flipH="1">
            <a:off x="2273825"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2995F05-9613-4A6E-A913-E33C377BC260}"/>
              </a:ext>
            </a:extLst>
          </p:cNvPr>
          <p:cNvCxnSpPr>
            <a:cxnSpLocks/>
          </p:cNvCxnSpPr>
          <p:nvPr/>
        </p:nvCxnSpPr>
        <p:spPr>
          <a:xfrm flipH="1">
            <a:off x="2427847"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D72EE04-DE09-41E7-895F-F77225C73FB3}"/>
              </a:ext>
            </a:extLst>
          </p:cNvPr>
          <p:cNvCxnSpPr>
            <a:cxnSpLocks/>
          </p:cNvCxnSpPr>
          <p:nvPr/>
        </p:nvCxnSpPr>
        <p:spPr>
          <a:xfrm flipH="1">
            <a:off x="2577926"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0CDBD72-A3EC-4FAB-9377-EDC77127BD4F}"/>
              </a:ext>
            </a:extLst>
          </p:cNvPr>
          <p:cNvCxnSpPr>
            <a:cxnSpLocks/>
          </p:cNvCxnSpPr>
          <p:nvPr/>
        </p:nvCxnSpPr>
        <p:spPr>
          <a:xfrm flipH="1">
            <a:off x="2731948"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1B3E1F7-B1FB-41AE-A8A0-63EA9832D412}"/>
              </a:ext>
            </a:extLst>
          </p:cNvPr>
          <p:cNvCxnSpPr>
            <a:cxnSpLocks/>
          </p:cNvCxnSpPr>
          <p:nvPr/>
        </p:nvCxnSpPr>
        <p:spPr>
          <a:xfrm flipH="1">
            <a:off x="2885969"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7E5EA0A-87E1-4FB5-9822-975740E8180A}"/>
              </a:ext>
            </a:extLst>
          </p:cNvPr>
          <p:cNvCxnSpPr>
            <a:cxnSpLocks/>
          </p:cNvCxnSpPr>
          <p:nvPr/>
        </p:nvCxnSpPr>
        <p:spPr>
          <a:xfrm flipH="1">
            <a:off x="3039991"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02C6222-3348-47EC-9DAB-A24DF551E31B}"/>
              </a:ext>
            </a:extLst>
          </p:cNvPr>
          <p:cNvCxnSpPr>
            <a:cxnSpLocks/>
          </p:cNvCxnSpPr>
          <p:nvPr/>
        </p:nvCxnSpPr>
        <p:spPr>
          <a:xfrm flipH="1">
            <a:off x="3191185" y="530957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B4F5790-6B44-48BE-8684-DC7E90825079}"/>
              </a:ext>
            </a:extLst>
          </p:cNvPr>
          <p:cNvCxnSpPr>
            <a:cxnSpLocks/>
          </p:cNvCxnSpPr>
          <p:nvPr/>
        </p:nvCxnSpPr>
        <p:spPr>
          <a:xfrm flipH="1">
            <a:off x="3345206"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659457A-D3CD-4E2C-91C9-FD60E7E333FB}"/>
              </a:ext>
            </a:extLst>
          </p:cNvPr>
          <p:cNvCxnSpPr>
            <a:cxnSpLocks/>
          </p:cNvCxnSpPr>
          <p:nvPr/>
        </p:nvCxnSpPr>
        <p:spPr>
          <a:xfrm flipH="1">
            <a:off x="3499228" y="5308829"/>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1752B80-8525-4935-AE35-7DF70F998320}"/>
              </a:ext>
            </a:extLst>
          </p:cNvPr>
          <p:cNvCxnSpPr>
            <a:cxnSpLocks/>
          </p:cNvCxnSpPr>
          <p:nvPr/>
        </p:nvCxnSpPr>
        <p:spPr>
          <a:xfrm flipH="1">
            <a:off x="3653249"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B071BDF-4096-4C12-85FF-BFFD4A78EAD7}"/>
              </a:ext>
            </a:extLst>
          </p:cNvPr>
          <p:cNvCxnSpPr>
            <a:cxnSpLocks/>
          </p:cNvCxnSpPr>
          <p:nvPr/>
        </p:nvCxnSpPr>
        <p:spPr>
          <a:xfrm flipH="1">
            <a:off x="3801862" y="5308782"/>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372523B-78D1-43B4-8708-A5939EF9A7AA}"/>
              </a:ext>
            </a:extLst>
          </p:cNvPr>
          <p:cNvCxnSpPr>
            <a:cxnSpLocks/>
          </p:cNvCxnSpPr>
          <p:nvPr/>
        </p:nvCxnSpPr>
        <p:spPr>
          <a:xfrm flipH="1">
            <a:off x="395588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F4188E-1E68-432C-B3A3-0A12422F4AC7}"/>
              </a:ext>
            </a:extLst>
          </p:cNvPr>
          <p:cNvCxnSpPr>
            <a:cxnSpLocks/>
          </p:cNvCxnSpPr>
          <p:nvPr/>
        </p:nvCxnSpPr>
        <p:spPr>
          <a:xfrm flipH="1">
            <a:off x="4109905" y="530803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1C21307-F42E-4172-B3BF-3DCFCBBE1627}"/>
              </a:ext>
            </a:extLst>
          </p:cNvPr>
          <p:cNvCxnSpPr>
            <a:cxnSpLocks/>
          </p:cNvCxnSpPr>
          <p:nvPr/>
        </p:nvCxnSpPr>
        <p:spPr>
          <a:xfrm flipH="1">
            <a:off x="4263927"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F430F6D-A742-449C-80FB-92EE66570289}"/>
              </a:ext>
            </a:extLst>
          </p:cNvPr>
          <p:cNvCxnSpPr>
            <a:cxnSpLocks/>
          </p:cNvCxnSpPr>
          <p:nvPr/>
        </p:nvCxnSpPr>
        <p:spPr>
          <a:xfrm flipH="1">
            <a:off x="4415121"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8EEA7-195A-46DF-9DF2-5CC183267588}"/>
              </a:ext>
            </a:extLst>
          </p:cNvPr>
          <p:cNvCxnSpPr>
            <a:cxnSpLocks/>
          </p:cNvCxnSpPr>
          <p:nvPr/>
        </p:nvCxnSpPr>
        <p:spPr>
          <a:xfrm flipH="1">
            <a:off x="4569142"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1585A8A-89C5-42AE-BE4A-4E992525B4B6}"/>
              </a:ext>
            </a:extLst>
          </p:cNvPr>
          <p:cNvCxnSpPr>
            <a:cxnSpLocks/>
          </p:cNvCxnSpPr>
          <p:nvPr/>
        </p:nvCxnSpPr>
        <p:spPr>
          <a:xfrm flipH="1">
            <a:off x="4723164"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5BECF41-B503-4343-883C-FE3C4E34F24C}"/>
              </a:ext>
            </a:extLst>
          </p:cNvPr>
          <p:cNvCxnSpPr>
            <a:cxnSpLocks/>
          </p:cNvCxnSpPr>
          <p:nvPr/>
        </p:nvCxnSpPr>
        <p:spPr>
          <a:xfrm flipH="1">
            <a:off x="4877185"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F8C7C0F-BF6C-42A4-A6DA-51107CA87FEC}"/>
              </a:ext>
            </a:extLst>
          </p:cNvPr>
          <p:cNvSpPr/>
          <p:nvPr/>
        </p:nvSpPr>
        <p:spPr>
          <a:xfrm>
            <a:off x="2847264" y="3271450"/>
            <a:ext cx="3085781" cy="300082"/>
          </a:xfrm>
          <a:prstGeom prst="rect">
            <a:avLst/>
          </a:prstGeom>
        </p:spPr>
        <p:txBody>
          <a:bodyPr wrap="none">
            <a:spAutoFit/>
          </a:bodyPr>
          <a:lstStyle/>
          <a:p>
            <a:pPr defTabSz="342900" eaLnBrk="1" fontAlgn="auto" hangingPunct="1">
              <a:spcBef>
                <a:spcPts val="0"/>
              </a:spcBef>
              <a:spcAft>
                <a:spcPts val="0"/>
              </a:spcAft>
            </a:pPr>
            <a:r>
              <a:rPr lang="en-GB" sz="1350" dirty="0">
                <a:solidFill>
                  <a:prstClr val="black"/>
                </a:solidFill>
                <a:latin typeface="Network Rail Sans" panose="02000000040000020004" pitchFamily="50" charset="0"/>
              </a:rPr>
              <a:t>Insert / play film one: Near </a:t>
            </a:r>
            <a:r>
              <a:rPr lang="en-GB" sz="1350" dirty="0">
                <a:solidFill>
                  <a:prstClr val="black"/>
                </a:solidFill>
                <a:latin typeface="Network Rail Sans" panose="02000000040000020004" pitchFamily="50" charset="0"/>
                <a:hlinkClick r:id="rId3" action="ppaction://hlinkfile"/>
              </a:rPr>
              <a:t>miss</a:t>
            </a:r>
            <a:r>
              <a:rPr lang="en-GB" sz="1350" dirty="0">
                <a:solidFill>
                  <a:prstClr val="black"/>
                </a:solidFill>
                <a:latin typeface="Network Rail Sans" panose="02000000040000020004" pitchFamily="50" charset="0"/>
              </a:rPr>
              <a:t> montage</a:t>
            </a:r>
            <a:endParaRPr lang="en-GB" sz="1350" dirty="0">
              <a:solidFill>
                <a:prstClr val="black"/>
              </a:solidFill>
              <a:latin typeface="Calibri Light" panose="020F0302020204030204"/>
            </a:endParaRPr>
          </a:p>
        </p:txBody>
      </p:sp>
    </p:spTree>
    <p:extLst>
      <p:ext uri="{BB962C8B-B14F-4D97-AF65-F5344CB8AC3E}">
        <p14:creationId xmlns:p14="http://schemas.microsoft.com/office/powerpoint/2010/main" val="25096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9114" y="1230085"/>
            <a:ext cx="8541350" cy="3775393"/>
          </a:xfrm>
          <a:prstGeom prst="rect">
            <a:avLst/>
          </a:prstGeom>
          <a:noFill/>
        </p:spPr>
        <p:txBody>
          <a:bodyPr wrap="square" rtlCol="0">
            <a:spAutoFit/>
          </a:bodyPr>
          <a:lstStyle/>
          <a:p>
            <a:pPr defTabSz="342900" eaLnBrk="1" fontAlgn="auto" hangingPunct="1">
              <a:spcBef>
                <a:spcPts val="0"/>
              </a:spcBef>
              <a:spcAft>
                <a:spcPts val="0"/>
              </a:spcAft>
            </a:pPr>
            <a:endParaRPr lang="en-GB" sz="1500" spc="-90" dirty="0">
              <a:solidFill>
                <a:srgbClr val="51ACB8"/>
              </a:solidFill>
              <a:latin typeface="Network Rail Sans" panose="02000000040000020004" pitchFamily="50" charset="0"/>
            </a:endParaRPr>
          </a:p>
          <a:p>
            <a:pPr defTabSz="342900" eaLnBrk="1" fontAlgn="auto" hangingPunct="1">
              <a:spcBef>
                <a:spcPts val="0"/>
              </a:spcBef>
              <a:spcAft>
                <a:spcPts val="0"/>
              </a:spcAft>
            </a:pPr>
            <a:r>
              <a:rPr lang="en-GB" sz="1500" b="1" spc="-90" dirty="0">
                <a:solidFill>
                  <a:srgbClr val="51ACB8"/>
                </a:solidFill>
                <a:latin typeface="Network Rail Sans" panose="02000000040000020004" pitchFamily="50" charset="0"/>
              </a:rPr>
              <a:t>Exercise one:</a:t>
            </a:r>
            <a:br>
              <a:rPr lang="en-GB" sz="4050" b="1" spc="-90" dirty="0">
                <a:solidFill>
                  <a:srgbClr val="51ACB8"/>
                </a:solidFill>
                <a:latin typeface="Network Rail Sans" panose="02000000040000020004" pitchFamily="50" charset="0"/>
              </a:rPr>
            </a:br>
            <a:r>
              <a:rPr lang="en-GB" sz="3300" spc="-90" dirty="0">
                <a:solidFill>
                  <a:srgbClr val="51ACB8"/>
                </a:solidFill>
                <a:latin typeface="Network Rail Sans" panose="02000000040000020004" pitchFamily="50" charset="0"/>
              </a:rPr>
              <a:t>What did you pick up from the film?</a:t>
            </a:r>
          </a:p>
          <a:p>
            <a:pPr defTabSz="342900" eaLnBrk="1" fontAlgn="auto" hangingPunct="1">
              <a:spcBef>
                <a:spcPts val="0"/>
              </a:spcBef>
              <a:spcAft>
                <a:spcPts val="0"/>
              </a:spcAft>
            </a:pPr>
            <a:r>
              <a:rPr lang="en-GB" sz="1603" dirty="0">
                <a:solidFill>
                  <a:srgbClr val="51ACB8"/>
                </a:solidFill>
                <a:latin typeface="Network Rail Sans" panose="02000000040000020004" pitchFamily="50" charset="0"/>
              </a:rPr>
              <a:t>Discuss:</a:t>
            </a: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603" dirty="0">
                <a:solidFill>
                  <a:srgbClr val="51ACB8"/>
                </a:solidFill>
                <a:latin typeface="Network Rail Sans" panose="02000000040000020004" pitchFamily="50" charset="0"/>
              </a:rPr>
              <a:t>What important challenges does this film raise?</a:t>
            </a: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603" dirty="0">
                <a:solidFill>
                  <a:srgbClr val="51ACB8"/>
                </a:solidFill>
                <a:latin typeface="Network Rail Sans" panose="02000000040000020004" pitchFamily="50" charset="0"/>
              </a:rPr>
              <a:t>Have you ever found yourself in any life threatening situation?</a:t>
            </a:r>
          </a:p>
          <a:p>
            <a:pPr marL="600075" lvl="1" indent="-257175" defTabSz="342900" eaLnBrk="1" fontAlgn="auto" hangingPunct="1">
              <a:lnSpc>
                <a:spcPct val="150000"/>
              </a:lnSpc>
              <a:spcBef>
                <a:spcPts val="0"/>
              </a:spcBef>
              <a:spcAft>
                <a:spcPts val="0"/>
              </a:spcAft>
              <a:buFont typeface="Wingdings" panose="05000000000000000000" pitchFamily="2" charset="2"/>
              <a:buChar char="Ø"/>
            </a:pPr>
            <a:r>
              <a:rPr lang="en-GB" sz="1603" dirty="0">
                <a:solidFill>
                  <a:srgbClr val="51ACB8"/>
                </a:solidFill>
                <a:latin typeface="Network Rail Sans" panose="02000000040000020004" pitchFamily="50" charset="0"/>
              </a:rPr>
              <a:t>What led to you being in that situation, and how does this relate to the situations in the film?</a:t>
            </a: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603" dirty="0">
                <a:solidFill>
                  <a:srgbClr val="51ACB8"/>
                </a:solidFill>
                <a:latin typeface="Network Rail Sans" panose="02000000040000020004" pitchFamily="50" charset="0"/>
              </a:rPr>
              <a:t>Having seen this film, would you feel comfortable if your loved ones worked on track? </a:t>
            </a: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603" dirty="0">
                <a:solidFill>
                  <a:srgbClr val="51ACB8"/>
                </a:solidFill>
                <a:latin typeface="Network Rail Sans" panose="02000000040000020004" pitchFamily="50" charset="0"/>
              </a:rPr>
              <a:t>What is your role in making sure everyone is safe?</a:t>
            </a:r>
          </a:p>
          <a:p>
            <a:pPr marL="257175" indent="-257175" defTabSz="342900" eaLnBrk="1" fontAlgn="auto" hangingPunct="1">
              <a:lnSpc>
                <a:spcPct val="150000"/>
              </a:lnSpc>
              <a:spcBef>
                <a:spcPts val="0"/>
              </a:spcBef>
              <a:spcAft>
                <a:spcPts val="0"/>
              </a:spcAft>
              <a:buFont typeface="Wingdings" panose="05000000000000000000" pitchFamily="2" charset="2"/>
              <a:buChar char="Ø"/>
            </a:pPr>
            <a:r>
              <a:rPr lang="en-GB" sz="1603" dirty="0">
                <a:solidFill>
                  <a:srgbClr val="51ACB8"/>
                </a:solidFill>
                <a:latin typeface="Network Rail Sans" panose="02000000040000020004" pitchFamily="50" charset="0"/>
              </a:rPr>
              <a:t>How might your decisions or actions put others’ lives at risk?</a:t>
            </a:r>
          </a:p>
          <a:p>
            <a:pPr defTabSz="342900" eaLnBrk="1" fontAlgn="auto" hangingPunct="1">
              <a:spcBef>
                <a:spcPts val="0"/>
              </a:spcBef>
              <a:spcAft>
                <a:spcPts val="0"/>
              </a:spcAft>
            </a:pPr>
            <a:endParaRPr lang="en-GB" sz="1603" dirty="0">
              <a:solidFill>
                <a:srgbClr val="005581"/>
              </a:solidFill>
              <a:latin typeface="Network Rail Sans" panose="02000000040000020004" pitchFamily="50" charset="0"/>
            </a:endParaRPr>
          </a:p>
        </p:txBody>
      </p:sp>
      <p:sp>
        <p:nvSpPr>
          <p:cNvPr id="15" name="Content Placeholder 2">
            <a:extLst>
              <a:ext uri="{FF2B5EF4-FFF2-40B4-BE49-F238E27FC236}">
                <a16:creationId xmlns:a16="http://schemas.microsoft.com/office/drawing/2014/main" id="{8C89FE50-0A8A-41FE-B4BD-3B8680B7A16E}"/>
              </a:ext>
            </a:extLst>
          </p:cNvPr>
          <p:cNvSpPr txBox="1">
            <a:spLocks/>
          </p:cNvSpPr>
          <p:nvPr/>
        </p:nvSpPr>
        <p:spPr>
          <a:xfrm>
            <a:off x="543818" y="1745847"/>
            <a:ext cx="8229600" cy="373438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endParaRPr lang="en-GB" sz="2100" dirty="0">
              <a:solidFill>
                <a:prstClr val="black"/>
              </a:solidFill>
              <a:latin typeface="Calibri Light" panose="020F0302020204030204"/>
            </a:endParaRPr>
          </a:p>
        </p:txBody>
      </p:sp>
      <p:pic>
        <p:nvPicPr>
          <p:cNvPr id="19" name="Picture 18">
            <a:extLst>
              <a:ext uri="{FF2B5EF4-FFF2-40B4-BE49-F238E27FC236}">
                <a16:creationId xmlns:a16="http://schemas.microsoft.com/office/drawing/2014/main" id="{FEEF0CE3-596A-4097-9A9E-FB339FEA0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112" y="949984"/>
            <a:ext cx="1948163" cy="732185"/>
          </a:xfrm>
          <a:prstGeom prst="rect">
            <a:avLst/>
          </a:prstGeom>
        </p:spPr>
      </p:pic>
      <p:cxnSp>
        <p:nvCxnSpPr>
          <p:cNvPr id="8" name="Straight Connector 7">
            <a:extLst>
              <a:ext uri="{FF2B5EF4-FFF2-40B4-BE49-F238E27FC236}">
                <a16:creationId xmlns:a16="http://schemas.microsoft.com/office/drawing/2014/main" id="{6786EFD8-5B2C-4AF1-BB4C-311A4792A394}"/>
              </a:ext>
            </a:extLst>
          </p:cNvPr>
          <p:cNvCxnSpPr>
            <a:cxnSpLocks/>
          </p:cNvCxnSpPr>
          <p:nvPr/>
        </p:nvCxnSpPr>
        <p:spPr>
          <a:xfrm>
            <a:off x="-25443" y="5660363"/>
            <a:ext cx="5046837"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0EA065-127B-4CBD-83A8-894508FDFFCB}"/>
              </a:ext>
            </a:extLst>
          </p:cNvPr>
          <p:cNvCxnSpPr>
            <a:cxnSpLocks/>
          </p:cNvCxnSpPr>
          <p:nvPr/>
        </p:nvCxnSpPr>
        <p:spPr>
          <a:xfrm>
            <a:off x="-25434" y="5407615"/>
            <a:ext cx="5046828"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31889C-0C2D-460F-B6B5-99BECDACDE95}"/>
              </a:ext>
            </a:extLst>
          </p:cNvPr>
          <p:cNvCxnSpPr>
            <a:cxnSpLocks/>
          </p:cNvCxnSpPr>
          <p:nvPr/>
        </p:nvCxnSpPr>
        <p:spPr>
          <a:xfrm flipH="1">
            <a:off x="128587"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119D65-8537-4C86-9781-6E1CB97CF768}"/>
              </a:ext>
            </a:extLst>
          </p:cNvPr>
          <p:cNvCxnSpPr>
            <a:cxnSpLocks/>
          </p:cNvCxnSpPr>
          <p:nvPr/>
        </p:nvCxnSpPr>
        <p:spPr>
          <a:xfrm flipH="1">
            <a:off x="282609"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73F065-B50E-483B-96A8-5E8191571BF7}"/>
              </a:ext>
            </a:extLst>
          </p:cNvPr>
          <p:cNvCxnSpPr>
            <a:cxnSpLocks/>
          </p:cNvCxnSpPr>
          <p:nvPr/>
        </p:nvCxnSpPr>
        <p:spPr>
          <a:xfrm flipH="1">
            <a:off x="436630"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98C668-3DED-453D-A2F4-48048F0E9B76}"/>
              </a:ext>
            </a:extLst>
          </p:cNvPr>
          <p:cNvCxnSpPr>
            <a:cxnSpLocks/>
          </p:cNvCxnSpPr>
          <p:nvPr/>
        </p:nvCxnSpPr>
        <p:spPr>
          <a:xfrm flipH="1">
            <a:off x="590652"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BD32A2-96BE-44E2-8AF6-25C697C74AD9}"/>
              </a:ext>
            </a:extLst>
          </p:cNvPr>
          <p:cNvCxnSpPr>
            <a:cxnSpLocks/>
          </p:cNvCxnSpPr>
          <p:nvPr/>
        </p:nvCxnSpPr>
        <p:spPr>
          <a:xfrm flipH="1">
            <a:off x="741846" y="531922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771903-5896-469E-A3B7-DF22B54E857E}"/>
              </a:ext>
            </a:extLst>
          </p:cNvPr>
          <p:cNvCxnSpPr>
            <a:cxnSpLocks/>
          </p:cNvCxnSpPr>
          <p:nvPr/>
        </p:nvCxnSpPr>
        <p:spPr>
          <a:xfrm flipH="1">
            <a:off x="895867"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D3C45B-A0A0-4715-8150-2EB87ED8FBBA}"/>
              </a:ext>
            </a:extLst>
          </p:cNvPr>
          <p:cNvCxnSpPr>
            <a:cxnSpLocks/>
          </p:cNvCxnSpPr>
          <p:nvPr/>
        </p:nvCxnSpPr>
        <p:spPr>
          <a:xfrm flipH="1">
            <a:off x="1049889" y="53184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AC54BB-40C0-4E4E-AE3B-452772C0DEF0}"/>
              </a:ext>
            </a:extLst>
          </p:cNvPr>
          <p:cNvCxnSpPr>
            <a:cxnSpLocks/>
          </p:cNvCxnSpPr>
          <p:nvPr/>
        </p:nvCxnSpPr>
        <p:spPr>
          <a:xfrm flipH="1">
            <a:off x="1203910"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6547BE5-455B-48C2-B65C-17FB04AD4A09}"/>
              </a:ext>
            </a:extLst>
          </p:cNvPr>
          <p:cNvCxnSpPr>
            <a:cxnSpLocks/>
          </p:cNvCxnSpPr>
          <p:nvPr/>
        </p:nvCxnSpPr>
        <p:spPr>
          <a:xfrm flipH="1">
            <a:off x="1352524" y="531843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9D2350-BCF0-4872-A407-6303F7A2792D}"/>
              </a:ext>
            </a:extLst>
          </p:cNvPr>
          <p:cNvCxnSpPr>
            <a:cxnSpLocks/>
          </p:cNvCxnSpPr>
          <p:nvPr/>
        </p:nvCxnSpPr>
        <p:spPr>
          <a:xfrm flipH="1">
            <a:off x="1506545"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DFB6C7-7922-41A9-BA10-64FA2DA3EC1B}"/>
              </a:ext>
            </a:extLst>
          </p:cNvPr>
          <p:cNvCxnSpPr>
            <a:cxnSpLocks/>
          </p:cNvCxnSpPr>
          <p:nvPr/>
        </p:nvCxnSpPr>
        <p:spPr>
          <a:xfrm flipH="1">
            <a:off x="1660567" y="531769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39E6CA-E786-48D7-AC6C-C8FA7FC5322C}"/>
              </a:ext>
            </a:extLst>
          </p:cNvPr>
          <p:cNvCxnSpPr>
            <a:cxnSpLocks/>
          </p:cNvCxnSpPr>
          <p:nvPr/>
        </p:nvCxnSpPr>
        <p:spPr>
          <a:xfrm flipH="1">
            <a:off x="1814588"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22E8A90-F8F5-4E0A-A730-EC73ED2955A8}"/>
              </a:ext>
            </a:extLst>
          </p:cNvPr>
          <p:cNvCxnSpPr>
            <a:cxnSpLocks/>
          </p:cNvCxnSpPr>
          <p:nvPr/>
        </p:nvCxnSpPr>
        <p:spPr>
          <a:xfrm flipH="1">
            <a:off x="1965782"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8134B9-2D49-4836-8A01-7458C769A69D}"/>
              </a:ext>
            </a:extLst>
          </p:cNvPr>
          <p:cNvCxnSpPr>
            <a:cxnSpLocks/>
          </p:cNvCxnSpPr>
          <p:nvPr/>
        </p:nvCxnSpPr>
        <p:spPr>
          <a:xfrm flipH="1">
            <a:off x="2119804"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43AD881-887A-4C66-BACB-66C94FBC585D}"/>
              </a:ext>
            </a:extLst>
          </p:cNvPr>
          <p:cNvCxnSpPr>
            <a:cxnSpLocks/>
          </p:cNvCxnSpPr>
          <p:nvPr/>
        </p:nvCxnSpPr>
        <p:spPr>
          <a:xfrm flipH="1">
            <a:off x="2273825"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E20954-DF50-4420-97F0-51A697E6BE36}"/>
              </a:ext>
            </a:extLst>
          </p:cNvPr>
          <p:cNvCxnSpPr>
            <a:cxnSpLocks/>
          </p:cNvCxnSpPr>
          <p:nvPr/>
        </p:nvCxnSpPr>
        <p:spPr>
          <a:xfrm flipH="1">
            <a:off x="2427847"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DAED3-CCFE-4ABD-A1D1-77D026A1C678}"/>
              </a:ext>
            </a:extLst>
          </p:cNvPr>
          <p:cNvCxnSpPr>
            <a:cxnSpLocks/>
          </p:cNvCxnSpPr>
          <p:nvPr/>
        </p:nvCxnSpPr>
        <p:spPr>
          <a:xfrm flipH="1">
            <a:off x="2577926"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A085E5-1F4B-4376-AA93-846AD0FFBF90}"/>
              </a:ext>
            </a:extLst>
          </p:cNvPr>
          <p:cNvCxnSpPr>
            <a:cxnSpLocks/>
          </p:cNvCxnSpPr>
          <p:nvPr/>
        </p:nvCxnSpPr>
        <p:spPr>
          <a:xfrm flipH="1">
            <a:off x="2731948"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55046C0-7EEE-4707-A0EF-892E58B0ACDD}"/>
              </a:ext>
            </a:extLst>
          </p:cNvPr>
          <p:cNvCxnSpPr>
            <a:cxnSpLocks/>
          </p:cNvCxnSpPr>
          <p:nvPr/>
        </p:nvCxnSpPr>
        <p:spPr>
          <a:xfrm flipH="1">
            <a:off x="2885969"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102AD8-11AC-4D55-845A-3343913542B8}"/>
              </a:ext>
            </a:extLst>
          </p:cNvPr>
          <p:cNvCxnSpPr>
            <a:cxnSpLocks/>
          </p:cNvCxnSpPr>
          <p:nvPr/>
        </p:nvCxnSpPr>
        <p:spPr>
          <a:xfrm flipH="1">
            <a:off x="3039991"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77DA509-21DE-4919-BAB5-7BB8456CC291}"/>
              </a:ext>
            </a:extLst>
          </p:cNvPr>
          <p:cNvCxnSpPr>
            <a:cxnSpLocks/>
          </p:cNvCxnSpPr>
          <p:nvPr/>
        </p:nvCxnSpPr>
        <p:spPr>
          <a:xfrm flipH="1">
            <a:off x="3191185" y="530957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8D7A69D-2C95-46A6-BA06-D68D618ABE1E}"/>
              </a:ext>
            </a:extLst>
          </p:cNvPr>
          <p:cNvCxnSpPr>
            <a:cxnSpLocks/>
          </p:cNvCxnSpPr>
          <p:nvPr/>
        </p:nvCxnSpPr>
        <p:spPr>
          <a:xfrm flipH="1">
            <a:off x="3345206"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DC3D86-C954-4B0F-A0D2-08196DF29196}"/>
              </a:ext>
            </a:extLst>
          </p:cNvPr>
          <p:cNvCxnSpPr>
            <a:cxnSpLocks/>
          </p:cNvCxnSpPr>
          <p:nvPr/>
        </p:nvCxnSpPr>
        <p:spPr>
          <a:xfrm flipH="1">
            <a:off x="3499228" y="5308829"/>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1BFD77-0AA9-43B8-9169-908CF407BEFD}"/>
              </a:ext>
            </a:extLst>
          </p:cNvPr>
          <p:cNvCxnSpPr>
            <a:cxnSpLocks/>
          </p:cNvCxnSpPr>
          <p:nvPr/>
        </p:nvCxnSpPr>
        <p:spPr>
          <a:xfrm flipH="1">
            <a:off x="3653249"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B8D41C7-1D6D-4436-B02C-E6E148F4331E}"/>
              </a:ext>
            </a:extLst>
          </p:cNvPr>
          <p:cNvCxnSpPr>
            <a:cxnSpLocks/>
          </p:cNvCxnSpPr>
          <p:nvPr/>
        </p:nvCxnSpPr>
        <p:spPr>
          <a:xfrm flipH="1">
            <a:off x="3801862" y="5308782"/>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2A07EC0-AEF2-48D7-88EF-FECFCF492BCF}"/>
              </a:ext>
            </a:extLst>
          </p:cNvPr>
          <p:cNvCxnSpPr>
            <a:cxnSpLocks/>
          </p:cNvCxnSpPr>
          <p:nvPr/>
        </p:nvCxnSpPr>
        <p:spPr>
          <a:xfrm flipH="1">
            <a:off x="395588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DCC9C55-7BBC-4838-BD25-7D75A7C98052}"/>
              </a:ext>
            </a:extLst>
          </p:cNvPr>
          <p:cNvCxnSpPr>
            <a:cxnSpLocks/>
          </p:cNvCxnSpPr>
          <p:nvPr/>
        </p:nvCxnSpPr>
        <p:spPr>
          <a:xfrm flipH="1">
            <a:off x="4109905" y="530803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FAF13C1-7176-4EF8-A77C-4BBE1DC8B28E}"/>
              </a:ext>
            </a:extLst>
          </p:cNvPr>
          <p:cNvCxnSpPr>
            <a:cxnSpLocks/>
          </p:cNvCxnSpPr>
          <p:nvPr/>
        </p:nvCxnSpPr>
        <p:spPr>
          <a:xfrm flipH="1">
            <a:off x="4263927"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5C4B167-A72E-4470-871A-50E65E793D1E}"/>
              </a:ext>
            </a:extLst>
          </p:cNvPr>
          <p:cNvCxnSpPr>
            <a:cxnSpLocks/>
          </p:cNvCxnSpPr>
          <p:nvPr/>
        </p:nvCxnSpPr>
        <p:spPr>
          <a:xfrm flipH="1">
            <a:off x="4415121"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367A04D-1F2D-45BA-AFB7-2F94F83CF98E}"/>
              </a:ext>
            </a:extLst>
          </p:cNvPr>
          <p:cNvCxnSpPr>
            <a:cxnSpLocks/>
          </p:cNvCxnSpPr>
          <p:nvPr/>
        </p:nvCxnSpPr>
        <p:spPr>
          <a:xfrm flipH="1">
            <a:off x="4569142"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8441D0C-67E0-4833-B4E0-F4A04203F0AA}"/>
              </a:ext>
            </a:extLst>
          </p:cNvPr>
          <p:cNvCxnSpPr>
            <a:cxnSpLocks/>
          </p:cNvCxnSpPr>
          <p:nvPr/>
        </p:nvCxnSpPr>
        <p:spPr>
          <a:xfrm flipH="1">
            <a:off x="4723164"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BD481A4-8B19-43FD-9C6F-0687A451706E}"/>
              </a:ext>
            </a:extLst>
          </p:cNvPr>
          <p:cNvCxnSpPr>
            <a:cxnSpLocks/>
          </p:cNvCxnSpPr>
          <p:nvPr/>
        </p:nvCxnSpPr>
        <p:spPr>
          <a:xfrm flipH="1">
            <a:off x="4877185"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89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FA141CF-41A7-45F3-9F3B-7B995BC23032}"/>
              </a:ext>
            </a:extLst>
          </p:cNvPr>
          <p:cNvSpPr txBox="1"/>
          <p:nvPr/>
        </p:nvSpPr>
        <p:spPr>
          <a:xfrm>
            <a:off x="-1124380" y="1416441"/>
            <a:ext cx="1012531" cy="715581"/>
          </a:xfrm>
          <a:prstGeom prst="rect">
            <a:avLst/>
          </a:prstGeom>
          <a:noFill/>
        </p:spPr>
        <p:txBody>
          <a:bodyPr wrap="square" rtlCol="0">
            <a:spAutoFit/>
          </a:bodyPr>
          <a:lstStyle/>
          <a:p>
            <a:pPr defTabSz="342900" eaLnBrk="1" fontAlgn="auto" hangingPunct="1">
              <a:spcBef>
                <a:spcPts val="0"/>
              </a:spcBef>
              <a:spcAft>
                <a:spcPts val="0"/>
              </a:spcAft>
            </a:pPr>
            <a:r>
              <a:rPr lang="en-GB" sz="4050" b="1" dirty="0">
                <a:solidFill>
                  <a:srgbClr val="002060"/>
                </a:solidFill>
                <a:latin typeface="Network Rail Sans" panose="02000000040000020004" pitchFamily="50" charset="0"/>
              </a:rPr>
              <a:t>305</a:t>
            </a:r>
          </a:p>
        </p:txBody>
      </p:sp>
      <p:sp>
        <p:nvSpPr>
          <p:cNvPr id="8" name="TextBox 7">
            <a:extLst>
              <a:ext uri="{FF2B5EF4-FFF2-40B4-BE49-F238E27FC236}">
                <a16:creationId xmlns:a16="http://schemas.microsoft.com/office/drawing/2014/main" id="{78DEDBC0-2809-4051-ACBF-DB51371F0B04}"/>
              </a:ext>
            </a:extLst>
          </p:cNvPr>
          <p:cNvSpPr txBox="1"/>
          <p:nvPr/>
        </p:nvSpPr>
        <p:spPr>
          <a:xfrm>
            <a:off x="9441414" y="2294875"/>
            <a:ext cx="1159911" cy="715581"/>
          </a:xfrm>
          <a:prstGeom prst="rect">
            <a:avLst/>
          </a:prstGeom>
          <a:noFill/>
        </p:spPr>
        <p:txBody>
          <a:bodyPr wrap="square" rtlCol="0">
            <a:spAutoFit/>
          </a:bodyPr>
          <a:lstStyle/>
          <a:p>
            <a:pPr defTabSz="342900" eaLnBrk="1" fontAlgn="auto" hangingPunct="1">
              <a:spcBef>
                <a:spcPts val="0"/>
              </a:spcBef>
              <a:spcAft>
                <a:spcPts val="0"/>
              </a:spcAft>
            </a:pPr>
            <a:r>
              <a:rPr lang="en-GB" sz="4050" b="1" dirty="0">
                <a:solidFill>
                  <a:srgbClr val="002060"/>
                </a:solidFill>
                <a:latin typeface="Network Rail Sans" panose="02000000040000020004" pitchFamily="50" charset="0"/>
              </a:rPr>
              <a:t>320</a:t>
            </a:r>
          </a:p>
        </p:txBody>
      </p:sp>
      <p:sp>
        <p:nvSpPr>
          <p:cNvPr id="9" name="TextBox 8">
            <a:extLst>
              <a:ext uri="{FF2B5EF4-FFF2-40B4-BE49-F238E27FC236}">
                <a16:creationId xmlns:a16="http://schemas.microsoft.com/office/drawing/2014/main" id="{78DCA1FC-F15C-4786-8473-0092710A8BCF}"/>
              </a:ext>
            </a:extLst>
          </p:cNvPr>
          <p:cNvSpPr txBox="1"/>
          <p:nvPr/>
        </p:nvSpPr>
        <p:spPr>
          <a:xfrm>
            <a:off x="-883943" y="2615767"/>
            <a:ext cx="810090" cy="715581"/>
          </a:xfrm>
          <a:prstGeom prst="rect">
            <a:avLst/>
          </a:prstGeom>
          <a:noFill/>
        </p:spPr>
        <p:txBody>
          <a:bodyPr wrap="square" rtlCol="0">
            <a:spAutoFit/>
          </a:bodyPr>
          <a:lstStyle/>
          <a:p>
            <a:pPr defTabSz="342900" eaLnBrk="1" fontAlgn="auto" hangingPunct="1">
              <a:spcBef>
                <a:spcPts val="0"/>
              </a:spcBef>
              <a:spcAft>
                <a:spcPts val="0"/>
              </a:spcAft>
            </a:pPr>
            <a:r>
              <a:rPr lang="en-GB" sz="4050" b="1" dirty="0">
                <a:solidFill>
                  <a:srgbClr val="002060"/>
                </a:solidFill>
                <a:latin typeface="Network Rail Sans" panose="02000000040000020004" pitchFamily="50" charset="0"/>
              </a:rPr>
              <a:t>29</a:t>
            </a:r>
          </a:p>
        </p:txBody>
      </p:sp>
      <p:sp>
        <p:nvSpPr>
          <p:cNvPr id="15" name="TextBox 14">
            <a:extLst>
              <a:ext uri="{FF2B5EF4-FFF2-40B4-BE49-F238E27FC236}">
                <a16:creationId xmlns:a16="http://schemas.microsoft.com/office/drawing/2014/main" id="{903FFFFD-A747-452E-A7F2-06F0A21B5160}"/>
              </a:ext>
            </a:extLst>
          </p:cNvPr>
          <p:cNvSpPr txBox="1"/>
          <p:nvPr/>
        </p:nvSpPr>
        <p:spPr>
          <a:xfrm>
            <a:off x="-1239588" y="5990880"/>
            <a:ext cx="810090" cy="715581"/>
          </a:xfrm>
          <a:prstGeom prst="rect">
            <a:avLst/>
          </a:prstGeom>
          <a:noFill/>
        </p:spPr>
        <p:txBody>
          <a:bodyPr wrap="square" rtlCol="0">
            <a:spAutoFit/>
          </a:bodyPr>
          <a:lstStyle/>
          <a:p>
            <a:pPr defTabSz="342900" eaLnBrk="1" fontAlgn="auto" hangingPunct="1">
              <a:spcBef>
                <a:spcPts val="0"/>
              </a:spcBef>
              <a:spcAft>
                <a:spcPts val="0"/>
              </a:spcAft>
            </a:pPr>
            <a:r>
              <a:rPr lang="en-GB" sz="4050" b="1" dirty="0">
                <a:solidFill>
                  <a:srgbClr val="002060"/>
                </a:solidFill>
                <a:latin typeface="Network Rail Sans" panose="02000000040000020004" pitchFamily="50" charset="0"/>
              </a:rPr>
              <a:t>41</a:t>
            </a:r>
          </a:p>
        </p:txBody>
      </p:sp>
      <p:sp>
        <p:nvSpPr>
          <p:cNvPr id="16" name="TextBox 15">
            <a:extLst>
              <a:ext uri="{FF2B5EF4-FFF2-40B4-BE49-F238E27FC236}">
                <a16:creationId xmlns:a16="http://schemas.microsoft.com/office/drawing/2014/main" id="{987EDD1D-299D-46F5-B0E6-045BAB343ABC}"/>
              </a:ext>
            </a:extLst>
          </p:cNvPr>
          <p:cNvSpPr txBox="1"/>
          <p:nvPr/>
        </p:nvSpPr>
        <p:spPr>
          <a:xfrm>
            <a:off x="9471470" y="4509121"/>
            <a:ext cx="810090" cy="1200329"/>
          </a:xfrm>
          <a:prstGeom prst="rect">
            <a:avLst/>
          </a:prstGeom>
          <a:noFill/>
        </p:spPr>
        <p:txBody>
          <a:bodyPr wrap="square" rtlCol="0">
            <a:spAutoFit/>
          </a:bodyPr>
          <a:lstStyle/>
          <a:p>
            <a:pPr defTabSz="342900" eaLnBrk="1" fontAlgn="auto" hangingPunct="1">
              <a:spcBef>
                <a:spcPts val="0"/>
              </a:spcBef>
              <a:spcAft>
                <a:spcPts val="0"/>
              </a:spcAft>
            </a:pPr>
            <a:r>
              <a:rPr lang="en-GB" sz="7200" b="1" dirty="0">
                <a:solidFill>
                  <a:srgbClr val="FF0000"/>
                </a:solidFill>
                <a:latin typeface="Network Rail Sans" panose="02000000040000020004" pitchFamily="50" charset="0"/>
              </a:rPr>
              <a:t>?</a:t>
            </a:r>
          </a:p>
        </p:txBody>
      </p:sp>
      <p:pic>
        <p:nvPicPr>
          <p:cNvPr id="10" name="Picture 9">
            <a:extLst>
              <a:ext uri="{FF2B5EF4-FFF2-40B4-BE49-F238E27FC236}">
                <a16:creationId xmlns:a16="http://schemas.microsoft.com/office/drawing/2014/main" id="{47650D44-E3B0-4A10-9383-5A205DD49D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112" y="949984"/>
            <a:ext cx="1948163" cy="732185"/>
          </a:xfrm>
          <a:prstGeom prst="rect">
            <a:avLst/>
          </a:prstGeom>
        </p:spPr>
      </p:pic>
      <p:cxnSp>
        <p:nvCxnSpPr>
          <p:cNvPr id="11" name="Straight Connector 10">
            <a:extLst>
              <a:ext uri="{FF2B5EF4-FFF2-40B4-BE49-F238E27FC236}">
                <a16:creationId xmlns:a16="http://schemas.microsoft.com/office/drawing/2014/main" id="{0C0D1B7D-1D72-48CE-A717-B12D85E0EB4E}"/>
              </a:ext>
            </a:extLst>
          </p:cNvPr>
          <p:cNvCxnSpPr>
            <a:cxnSpLocks/>
          </p:cNvCxnSpPr>
          <p:nvPr/>
        </p:nvCxnSpPr>
        <p:spPr>
          <a:xfrm>
            <a:off x="-25443" y="5660363"/>
            <a:ext cx="5046837"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314415-6203-42D6-839E-3509A884FB5F}"/>
              </a:ext>
            </a:extLst>
          </p:cNvPr>
          <p:cNvCxnSpPr>
            <a:cxnSpLocks/>
          </p:cNvCxnSpPr>
          <p:nvPr/>
        </p:nvCxnSpPr>
        <p:spPr>
          <a:xfrm>
            <a:off x="-25434" y="5407615"/>
            <a:ext cx="5046828" cy="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5F795AE-7E43-4133-AA68-77C0859C90F7}"/>
              </a:ext>
            </a:extLst>
          </p:cNvPr>
          <p:cNvCxnSpPr>
            <a:cxnSpLocks/>
          </p:cNvCxnSpPr>
          <p:nvPr/>
        </p:nvCxnSpPr>
        <p:spPr>
          <a:xfrm flipH="1">
            <a:off x="128587"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6C5C1B-AF1B-4B7E-9498-950A118BAC5A}"/>
              </a:ext>
            </a:extLst>
          </p:cNvPr>
          <p:cNvCxnSpPr>
            <a:cxnSpLocks/>
          </p:cNvCxnSpPr>
          <p:nvPr/>
        </p:nvCxnSpPr>
        <p:spPr>
          <a:xfrm flipH="1">
            <a:off x="282609"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0D6441-CA77-4007-8AD2-D6350988B61C}"/>
              </a:ext>
            </a:extLst>
          </p:cNvPr>
          <p:cNvCxnSpPr>
            <a:cxnSpLocks/>
          </p:cNvCxnSpPr>
          <p:nvPr/>
        </p:nvCxnSpPr>
        <p:spPr>
          <a:xfrm flipH="1">
            <a:off x="436630"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7FDBB7-7AA6-4F26-AEDA-8B258709D174}"/>
              </a:ext>
            </a:extLst>
          </p:cNvPr>
          <p:cNvCxnSpPr>
            <a:cxnSpLocks/>
          </p:cNvCxnSpPr>
          <p:nvPr/>
        </p:nvCxnSpPr>
        <p:spPr>
          <a:xfrm flipH="1">
            <a:off x="590652"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402DAA-CFC1-440C-B637-4B3570DCC346}"/>
              </a:ext>
            </a:extLst>
          </p:cNvPr>
          <p:cNvCxnSpPr>
            <a:cxnSpLocks/>
          </p:cNvCxnSpPr>
          <p:nvPr/>
        </p:nvCxnSpPr>
        <p:spPr>
          <a:xfrm flipH="1">
            <a:off x="741846" y="531922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4BC9A0-44BF-43AD-B98A-6832BC77E27F}"/>
              </a:ext>
            </a:extLst>
          </p:cNvPr>
          <p:cNvCxnSpPr>
            <a:cxnSpLocks/>
          </p:cNvCxnSpPr>
          <p:nvPr/>
        </p:nvCxnSpPr>
        <p:spPr>
          <a:xfrm flipH="1">
            <a:off x="895867"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D2F4E1-557F-4C3D-A11D-4BD88D083013}"/>
              </a:ext>
            </a:extLst>
          </p:cNvPr>
          <p:cNvCxnSpPr>
            <a:cxnSpLocks/>
          </p:cNvCxnSpPr>
          <p:nvPr/>
        </p:nvCxnSpPr>
        <p:spPr>
          <a:xfrm flipH="1">
            <a:off x="1049889" y="53184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847B34-2EFE-4859-B119-11D423936C2A}"/>
              </a:ext>
            </a:extLst>
          </p:cNvPr>
          <p:cNvCxnSpPr>
            <a:cxnSpLocks/>
          </p:cNvCxnSpPr>
          <p:nvPr/>
        </p:nvCxnSpPr>
        <p:spPr>
          <a:xfrm flipH="1">
            <a:off x="1203910" y="531657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B7060D-29A1-4946-935F-B658B8333D19}"/>
              </a:ext>
            </a:extLst>
          </p:cNvPr>
          <p:cNvCxnSpPr>
            <a:cxnSpLocks/>
          </p:cNvCxnSpPr>
          <p:nvPr/>
        </p:nvCxnSpPr>
        <p:spPr>
          <a:xfrm flipH="1">
            <a:off x="1352524" y="5318435"/>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F094FC-2411-4FF4-9BA4-7FF348B5E793}"/>
              </a:ext>
            </a:extLst>
          </p:cNvPr>
          <p:cNvCxnSpPr>
            <a:cxnSpLocks/>
          </p:cNvCxnSpPr>
          <p:nvPr/>
        </p:nvCxnSpPr>
        <p:spPr>
          <a:xfrm flipH="1">
            <a:off x="1506545"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F221444-E672-4E71-BE98-6CDC89468E05}"/>
              </a:ext>
            </a:extLst>
          </p:cNvPr>
          <p:cNvCxnSpPr>
            <a:cxnSpLocks/>
          </p:cNvCxnSpPr>
          <p:nvPr/>
        </p:nvCxnSpPr>
        <p:spPr>
          <a:xfrm flipH="1">
            <a:off x="1660567" y="531769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E7D1EB-2AE7-40AF-BE37-5DE095E7517E}"/>
              </a:ext>
            </a:extLst>
          </p:cNvPr>
          <p:cNvCxnSpPr>
            <a:cxnSpLocks/>
          </p:cNvCxnSpPr>
          <p:nvPr/>
        </p:nvCxnSpPr>
        <p:spPr>
          <a:xfrm flipH="1">
            <a:off x="1814588" y="53157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1FB8FF-1751-4345-B617-ADFF80618338}"/>
              </a:ext>
            </a:extLst>
          </p:cNvPr>
          <p:cNvCxnSpPr>
            <a:cxnSpLocks/>
          </p:cNvCxnSpPr>
          <p:nvPr/>
        </p:nvCxnSpPr>
        <p:spPr>
          <a:xfrm flipH="1">
            <a:off x="1965782" y="5318830"/>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BB1D74-E22B-4168-8496-5E4B25573FFD}"/>
              </a:ext>
            </a:extLst>
          </p:cNvPr>
          <p:cNvCxnSpPr>
            <a:cxnSpLocks/>
          </p:cNvCxnSpPr>
          <p:nvPr/>
        </p:nvCxnSpPr>
        <p:spPr>
          <a:xfrm flipH="1">
            <a:off x="2119804"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3B73C1-ADED-418C-ACC5-C5D7EFA85565}"/>
              </a:ext>
            </a:extLst>
          </p:cNvPr>
          <p:cNvCxnSpPr>
            <a:cxnSpLocks/>
          </p:cNvCxnSpPr>
          <p:nvPr/>
        </p:nvCxnSpPr>
        <p:spPr>
          <a:xfrm flipH="1">
            <a:off x="2273825" y="5318086"/>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53DCFF-1E6E-41EC-BEEB-8F9AADA26EE5}"/>
              </a:ext>
            </a:extLst>
          </p:cNvPr>
          <p:cNvCxnSpPr>
            <a:cxnSpLocks/>
          </p:cNvCxnSpPr>
          <p:nvPr/>
        </p:nvCxnSpPr>
        <p:spPr>
          <a:xfrm flipH="1">
            <a:off x="2427847" y="5316181"/>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242784B-D45B-45C0-A3F5-70F9A2DBD8A3}"/>
              </a:ext>
            </a:extLst>
          </p:cNvPr>
          <p:cNvCxnSpPr>
            <a:cxnSpLocks/>
          </p:cNvCxnSpPr>
          <p:nvPr/>
        </p:nvCxnSpPr>
        <p:spPr>
          <a:xfrm flipH="1">
            <a:off x="2577926"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E0D2A8-48A8-444C-AD73-747940587501}"/>
              </a:ext>
            </a:extLst>
          </p:cNvPr>
          <p:cNvCxnSpPr>
            <a:cxnSpLocks/>
          </p:cNvCxnSpPr>
          <p:nvPr/>
        </p:nvCxnSpPr>
        <p:spPr>
          <a:xfrm flipH="1">
            <a:off x="2731948"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0AAC401-E297-4973-A403-2F48B1D5A75E}"/>
              </a:ext>
            </a:extLst>
          </p:cNvPr>
          <p:cNvCxnSpPr>
            <a:cxnSpLocks/>
          </p:cNvCxnSpPr>
          <p:nvPr/>
        </p:nvCxnSpPr>
        <p:spPr>
          <a:xfrm flipH="1">
            <a:off x="2885969"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B7862E2-5A73-4838-BE9C-92183B7BBB1F}"/>
              </a:ext>
            </a:extLst>
          </p:cNvPr>
          <p:cNvCxnSpPr>
            <a:cxnSpLocks/>
          </p:cNvCxnSpPr>
          <p:nvPr/>
        </p:nvCxnSpPr>
        <p:spPr>
          <a:xfrm flipH="1">
            <a:off x="3039991"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CFF26F-F0D8-453D-8666-98C25C4F14B2}"/>
              </a:ext>
            </a:extLst>
          </p:cNvPr>
          <p:cNvCxnSpPr>
            <a:cxnSpLocks/>
          </p:cNvCxnSpPr>
          <p:nvPr/>
        </p:nvCxnSpPr>
        <p:spPr>
          <a:xfrm flipH="1">
            <a:off x="3191185" y="530957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384D9A-C2A6-4B2C-B57C-AFC761531DC6}"/>
              </a:ext>
            </a:extLst>
          </p:cNvPr>
          <p:cNvCxnSpPr>
            <a:cxnSpLocks/>
          </p:cNvCxnSpPr>
          <p:nvPr/>
        </p:nvCxnSpPr>
        <p:spPr>
          <a:xfrm flipH="1">
            <a:off x="3345206"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CE688A0-A183-43F6-B69A-A53F5ABE60A7}"/>
              </a:ext>
            </a:extLst>
          </p:cNvPr>
          <p:cNvCxnSpPr>
            <a:cxnSpLocks/>
          </p:cNvCxnSpPr>
          <p:nvPr/>
        </p:nvCxnSpPr>
        <p:spPr>
          <a:xfrm flipH="1">
            <a:off x="3499228" y="5308829"/>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D1AF229-B5EB-41AB-8AAA-4AB1EA0DB80A}"/>
              </a:ext>
            </a:extLst>
          </p:cNvPr>
          <p:cNvCxnSpPr>
            <a:cxnSpLocks/>
          </p:cNvCxnSpPr>
          <p:nvPr/>
        </p:nvCxnSpPr>
        <p:spPr>
          <a:xfrm flipH="1">
            <a:off x="3653249" y="5306924"/>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6ABB2E3-4CEA-443A-8466-D100EEFDEAFF}"/>
              </a:ext>
            </a:extLst>
          </p:cNvPr>
          <p:cNvCxnSpPr>
            <a:cxnSpLocks/>
          </p:cNvCxnSpPr>
          <p:nvPr/>
        </p:nvCxnSpPr>
        <p:spPr>
          <a:xfrm flipH="1">
            <a:off x="3801862" y="5308782"/>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CFFAE91-7026-4E75-9D7E-499F36DB215F}"/>
              </a:ext>
            </a:extLst>
          </p:cNvPr>
          <p:cNvCxnSpPr>
            <a:cxnSpLocks/>
          </p:cNvCxnSpPr>
          <p:nvPr/>
        </p:nvCxnSpPr>
        <p:spPr>
          <a:xfrm flipH="1">
            <a:off x="395588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EEAEF39-EA03-4F8C-9F45-0C7B0D49F238}"/>
              </a:ext>
            </a:extLst>
          </p:cNvPr>
          <p:cNvCxnSpPr>
            <a:cxnSpLocks/>
          </p:cNvCxnSpPr>
          <p:nvPr/>
        </p:nvCxnSpPr>
        <p:spPr>
          <a:xfrm flipH="1">
            <a:off x="4109905" y="530803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83A48BB-54F7-4A97-9CB6-59FAAB13040A}"/>
              </a:ext>
            </a:extLst>
          </p:cNvPr>
          <p:cNvCxnSpPr>
            <a:cxnSpLocks/>
          </p:cNvCxnSpPr>
          <p:nvPr/>
        </p:nvCxnSpPr>
        <p:spPr>
          <a:xfrm flipH="1">
            <a:off x="4263927"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717F239-C3CE-444C-9047-9B7F7D0725C8}"/>
              </a:ext>
            </a:extLst>
          </p:cNvPr>
          <p:cNvCxnSpPr>
            <a:cxnSpLocks/>
          </p:cNvCxnSpPr>
          <p:nvPr/>
        </p:nvCxnSpPr>
        <p:spPr>
          <a:xfrm flipH="1">
            <a:off x="4415121" y="5309177"/>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B12786-8690-4F0D-944B-732EF052CDCC}"/>
              </a:ext>
            </a:extLst>
          </p:cNvPr>
          <p:cNvCxnSpPr>
            <a:cxnSpLocks/>
          </p:cNvCxnSpPr>
          <p:nvPr/>
        </p:nvCxnSpPr>
        <p:spPr>
          <a:xfrm flipH="1">
            <a:off x="4569142" y="5306528"/>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3BD8A31-BBD4-4AB4-AA76-AB6AAD7C3DB4}"/>
              </a:ext>
            </a:extLst>
          </p:cNvPr>
          <p:cNvCxnSpPr>
            <a:cxnSpLocks/>
          </p:cNvCxnSpPr>
          <p:nvPr/>
        </p:nvCxnSpPr>
        <p:spPr>
          <a:xfrm flipH="1">
            <a:off x="4723164" y="53084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7AE4139-DC2C-4A6F-8C7F-02AF3D0B5456}"/>
              </a:ext>
            </a:extLst>
          </p:cNvPr>
          <p:cNvCxnSpPr>
            <a:cxnSpLocks/>
          </p:cNvCxnSpPr>
          <p:nvPr/>
        </p:nvCxnSpPr>
        <p:spPr>
          <a:xfrm flipH="1">
            <a:off x="4876894" y="5306133"/>
            <a:ext cx="4046" cy="432000"/>
          </a:xfrm>
          <a:prstGeom prst="line">
            <a:avLst/>
          </a:prstGeom>
          <a:ln w="412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47" name="TextBox 12">
            <a:extLst>
              <a:ext uri="{FF2B5EF4-FFF2-40B4-BE49-F238E27FC236}">
                <a16:creationId xmlns:a16="http://schemas.microsoft.com/office/drawing/2014/main" id="{F02787EE-8DEF-4E3A-A4D3-0C7FD2C72B0D}"/>
              </a:ext>
            </a:extLst>
          </p:cNvPr>
          <p:cNvSpPr txBox="1"/>
          <p:nvPr/>
        </p:nvSpPr>
        <p:spPr>
          <a:xfrm>
            <a:off x="4137349" y="4701394"/>
            <a:ext cx="2807970" cy="553998"/>
          </a:xfrm>
          <a:prstGeom prst="rect">
            <a:avLst/>
          </a:prstGeom>
          <a:noFill/>
          <a:ln>
            <a:noFill/>
          </a:ln>
        </p:spPr>
        <p:txBody>
          <a:bodyPr wrap="square" rtlCol="0">
            <a:spAutoFit/>
          </a:bodyPr>
          <a:lstStyle/>
          <a:p>
            <a:pPr algn="ctr" defTabSz="342900" eaLnBrk="1" fontAlgn="auto" hangingPunct="1">
              <a:spcBef>
                <a:spcPts val="0"/>
              </a:spcBef>
              <a:spcAft>
                <a:spcPts val="0"/>
              </a:spcAft>
            </a:pPr>
            <a:r>
              <a:rPr lang="en-GB" sz="1500" dirty="0">
                <a:solidFill>
                  <a:srgbClr val="002060"/>
                </a:solidFill>
                <a:latin typeface="Network Rail Sans" panose="02000000040000020004" pitchFamily="50" charset="0"/>
                <a:ea typeface="Times New Roman" panose="02020603050405020304" pitchFamily="18" charset="0"/>
                <a:cs typeface="Times New Roman" panose="02020603050405020304" pitchFamily="18" charset="0"/>
              </a:rPr>
              <a:t>Number of near misses in Control Period 5 (last 5 years)</a:t>
            </a:r>
            <a:endParaRPr lang="en-GB" sz="9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535D50C0-3FE7-43EA-A04A-F5BA292E40D4}"/>
              </a:ext>
            </a:extLst>
          </p:cNvPr>
          <p:cNvSpPr/>
          <p:nvPr/>
        </p:nvSpPr>
        <p:spPr>
          <a:xfrm>
            <a:off x="4222701" y="1632927"/>
            <a:ext cx="3366083" cy="553998"/>
          </a:xfrm>
          <a:prstGeom prst="rect">
            <a:avLst/>
          </a:prstGeom>
        </p:spPr>
        <p:txBody>
          <a:bodyPr wrap="square">
            <a:spAutoFit/>
          </a:bodyPr>
          <a:lstStyle/>
          <a:p>
            <a:pPr algn="ctr" defTabSz="342900" eaLnBrk="1" fontAlgn="auto" hangingPunct="1">
              <a:spcBef>
                <a:spcPts val="0"/>
              </a:spcBef>
              <a:spcAft>
                <a:spcPts val="0"/>
              </a:spcAft>
            </a:pPr>
            <a:r>
              <a:rPr lang="en-GB" sz="1500" dirty="0">
                <a:solidFill>
                  <a:srgbClr val="002060"/>
                </a:solidFill>
                <a:latin typeface="Network Rail Sans" panose="02000000040000020004" pitchFamily="50" charset="0"/>
                <a:ea typeface="Times New Roman" panose="02020603050405020304" pitchFamily="18" charset="0"/>
                <a:cs typeface="Times New Roman" panose="02020603050405020304" pitchFamily="18" charset="0"/>
              </a:rPr>
              <a:t>Number of near misses since the January 2014 Newark fatality</a:t>
            </a:r>
            <a:endParaRPr lang="en-GB" sz="9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 name="Rectangle 2">
            <a:extLst>
              <a:ext uri="{FF2B5EF4-FFF2-40B4-BE49-F238E27FC236}">
                <a16:creationId xmlns:a16="http://schemas.microsoft.com/office/drawing/2014/main" id="{2C936270-2488-4868-B4B2-1AD419B5EA6F}"/>
              </a:ext>
            </a:extLst>
          </p:cNvPr>
          <p:cNvSpPr/>
          <p:nvPr/>
        </p:nvSpPr>
        <p:spPr>
          <a:xfrm>
            <a:off x="5897972" y="3074871"/>
            <a:ext cx="3015011" cy="553998"/>
          </a:xfrm>
          <a:prstGeom prst="rect">
            <a:avLst/>
          </a:prstGeom>
        </p:spPr>
        <p:txBody>
          <a:bodyPr wrap="square">
            <a:spAutoFit/>
          </a:bodyPr>
          <a:lstStyle/>
          <a:p>
            <a:pPr algn="ctr" defTabSz="342900" eaLnBrk="1" fontAlgn="auto" hangingPunct="1">
              <a:spcBef>
                <a:spcPts val="0"/>
              </a:spcBef>
              <a:spcAft>
                <a:spcPts val="0"/>
              </a:spcAft>
            </a:pPr>
            <a:r>
              <a:rPr lang="en-GB" sz="1500" dirty="0">
                <a:solidFill>
                  <a:srgbClr val="002060"/>
                </a:solidFill>
                <a:latin typeface="Network Rail Sans" panose="02000000040000020004" pitchFamily="50" charset="0"/>
                <a:ea typeface="Times New Roman" panose="02020603050405020304" pitchFamily="18" charset="0"/>
                <a:cs typeface="Times New Roman" panose="02020603050405020304" pitchFamily="18" charset="0"/>
              </a:rPr>
              <a:t>Number of incidents in 2018 where protection was incorrectly located</a:t>
            </a:r>
            <a:endParaRPr lang="en-GB" sz="9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8" name="TextBox 25">
            <a:extLst>
              <a:ext uri="{FF2B5EF4-FFF2-40B4-BE49-F238E27FC236}">
                <a16:creationId xmlns:a16="http://schemas.microsoft.com/office/drawing/2014/main" id="{8549B008-D018-4EBC-88A4-25E138122DAE}"/>
              </a:ext>
            </a:extLst>
          </p:cNvPr>
          <p:cNvSpPr txBox="1"/>
          <p:nvPr/>
        </p:nvSpPr>
        <p:spPr>
          <a:xfrm>
            <a:off x="179279" y="2294364"/>
            <a:ext cx="3366083" cy="784830"/>
          </a:xfrm>
          <a:prstGeom prst="rect">
            <a:avLst/>
          </a:prstGeom>
          <a:noFill/>
          <a:ln>
            <a:noFill/>
          </a:ln>
        </p:spPr>
        <p:txBody>
          <a:bodyPr wrap="square" rtlCol="0">
            <a:spAutoFit/>
          </a:bodyPr>
          <a:lstStyle/>
          <a:p>
            <a:pPr algn="ctr" defTabSz="342900" eaLnBrk="1" fontAlgn="auto" hangingPunct="1">
              <a:spcBef>
                <a:spcPts val="0"/>
              </a:spcBef>
              <a:spcAft>
                <a:spcPts val="0"/>
              </a:spcAft>
            </a:pPr>
            <a:r>
              <a:rPr lang="en-GB" sz="1500" dirty="0">
                <a:solidFill>
                  <a:srgbClr val="002060"/>
                </a:solidFill>
                <a:latin typeface="Network Rail Sans" panose="02000000040000020004" pitchFamily="50" charset="0"/>
                <a:ea typeface="Times New Roman" panose="02020603050405020304" pitchFamily="18" charset="0"/>
                <a:cs typeface="Times New Roman" panose="02020603050405020304" pitchFamily="18" charset="0"/>
              </a:rPr>
              <a:t>Number of incidents where a train was signalled into a line blockage/possession in 2018/19</a:t>
            </a:r>
            <a:endParaRPr lang="en-GB" sz="9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9" name="TextBox 27">
            <a:extLst>
              <a:ext uri="{FF2B5EF4-FFF2-40B4-BE49-F238E27FC236}">
                <a16:creationId xmlns:a16="http://schemas.microsoft.com/office/drawing/2014/main" id="{DCC9AB90-E455-4C74-B60B-6F4E00C50FF1}"/>
              </a:ext>
            </a:extLst>
          </p:cNvPr>
          <p:cNvSpPr txBox="1"/>
          <p:nvPr/>
        </p:nvSpPr>
        <p:spPr>
          <a:xfrm>
            <a:off x="2405457" y="3621198"/>
            <a:ext cx="3262455" cy="553998"/>
          </a:xfrm>
          <a:prstGeom prst="rect">
            <a:avLst/>
          </a:prstGeom>
          <a:noFill/>
          <a:ln>
            <a:noFill/>
          </a:ln>
        </p:spPr>
        <p:txBody>
          <a:bodyPr wrap="square" rtlCol="0">
            <a:spAutoFit/>
          </a:bodyPr>
          <a:lstStyle/>
          <a:p>
            <a:pPr defTabSz="342900" eaLnBrk="1" fontAlgn="auto" hangingPunct="1">
              <a:spcBef>
                <a:spcPts val="0"/>
              </a:spcBef>
              <a:spcAft>
                <a:spcPts val="0"/>
              </a:spcAft>
            </a:pPr>
            <a:r>
              <a:rPr lang="en-GB" sz="1500" dirty="0">
                <a:solidFill>
                  <a:srgbClr val="FF0000"/>
                </a:solidFill>
                <a:latin typeface="Network Rail Sans" panose="02000000040000020004" pitchFamily="50" charset="0"/>
                <a:ea typeface="Times New Roman" panose="02020603050405020304" pitchFamily="18" charset="0"/>
                <a:cs typeface="Times New Roman" panose="02020603050405020304" pitchFamily="18" charset="0"/>
              </a:rPr>
              <a:t>Number of near misses you have been involved with?</a:t>
            </a:r>
            <a:endParaRPr lang="en-GB" sz="9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angle 4">
            <a:extLst>
              <a:ext uri="{FF2B5EF4-FFF2-40B4-BE49-F238E27FC236}">
                <a16:creationId xmlns:a16="http://schemas.microsoft.com/office/drawing/2014/main" id="{29ABFF55-E183-4E27-925B-8787FB3416CE}"/>
              </a:ext>
            </a:extLst>
          </p:cNvPr>
          <p:cNvSpPr/>
          <p:nvPr/>
        </p:nvSpPr>
        <p:spPr>
          <a:xfrm>
            <a:off x="179279" y="1066073"/>
            <a:ext cx="4547102" cy="461665"/>
          </a:xfrm>
          <a:prstGeom prst="rect">
            <a:avLst/>
          </a:prstGeom>
        </p:spPr>
        <p:txBody>
          <a:bodyPr wrap="square">
            <a:spAutoFit/>
          </a:bodyPr>
          <a:lstStyle/>
          <a:p>
            <a:pPr defTabSz="342900" eaLnBrk="1" fontAlgn="auto" hangingPunct="1">
              <a:spcBef>
                <a:spcPts val="0"/>
              </a:spcBef>
              <a:spcAft>
                <a:spcPts val="0"/>
              </a:spcAft>
            </a:pPr>
            <a:r>
              <a:rPr lang="en-GB" sz="2400" spc="-90" dirty="0">
                <a:solidFill>
                  <a:prstClr val="white"/>
                </a:solidFill>
                <a:latin typeface="Network Rail Sans" panose="02000000040000020004" pitchFamily="50" charset="0"/>
              </a:rPr>
              <a:t>What do these numbers represent?</a:t>
            </a:r>
            <a:endParaRPr lang="en-GB" sz="900" dirty="0">
              <a:solidFill>
                <a:prstClr val="white"/>
              </a:solidFill>
              <a:latin typeface="Calibri Light" panose="020F0302020204030204"/>
            </a:endParaRPr>
          </a:p>
        </p:txBody>
      </p:sp>
    </p:spTree>
    <p:extLst>
      <p:ext uri="{BB962C8B-B14F-4D97-AF65-F5344CB8AC3E}">
        <p14:creationId xmlns:p14="http://schemas.microsoft.com/office/powerpoint/2010/main" val="2496685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grpId="0" nodeType="withEffect">
                                  <p:stCondLst>
                                    <p:cond delay="0"/>
                                  </p:stCondLst>
                                  <p:childTnLst>
                                    <p:animMotion origin="layout" path="M 0.01319 -0.12013 L 0.18941 -0.12013 C 0.30555 -0.12013 0.44895 0.05348 0.44895 0.19445 L 0.44895 0.46204 " pathEditMode="relative" rAng="0" ptsTypes="AAAA">
                                      <p:cBhvr>
                                        <p:cTn id="6" dur="6000" fill="hold"/>
                                        <p:tgtEl>
                                          <p:spTgt spid="7"/>
                                        </p:tgtEl>
                                        <p:attrNameLst>
                                          <p:attrName>ppt_x</p:attrName>
                                          <p:attrName>ppt_y</p:attrName>
                                        </p:attrNameLst>
                                      </p:cBhvr>
                                      <p:rCtr x="21788" y="29097"/>
                                    </p:animMotion>
                                  </p:childTnLst>
                                </p:cTn>
                              </p:par>
                            </p:childTnLst>
                          </p:cTn>
                        </p:par>
                        <p:par>
                          <p:cTn id="7" fill="hold">
                            <p:stCondLst>
                              <p:cond delay="6000"/>
                            </p:stCondLst>
                            <p:childTnLst>
                              <p:par>
                                <p:cTn id="8" presetID="10" presetClass="entr" presetSubtype="0"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2000"/>
                                        <p:tgtEl>
                                          <p:spTgt spid="47"/>
                                        </p:tgtEl>
                                      </p:cBhvr>
                                    </p:animEffect>
                                  </p:childTnLst>
                                </p:cTn>
                              </p:par>
                              <p:par>
                                <p:cTn id="11" presetID="50" presetClass="path" presetSubtype="0" accel="50000" decel="50000" fill="hold" nodeType="withEffect">
                                  <p:stCondLst>
                                    <p:cond delay="2100"/>
                                  </p:stCondLst>
                                  <p:childTnLst>
                                    <p:animMotion origin="layout" path="M 0.01459 0.2706 C -0.12899 0.26111 -0.35 0.325 -0.40573 0.26111 C -0.46163 0.19722 -0.42222 -0.17245 -0.44652 -0.20139 " pathEditMode="relative" rAng="10800000" ptsTypes="AAA">
                                      <p:cBhvr>
                                        <p:cTn id="12" dur="7000" fill="hold"/>
                                        <p:tgtEl>
                                          <p:spTgt spid="8">
                                            <p:txEl>
                                              <p:pRg st="0" end="0"/>
                                            </p:txEl>
                                          </p:spTgt>
                                        </p:tgtEl>
                                        <p:attrNameLst>
                                          <p:attrName>ppt_x</p:attrName>
                                          <p:attrName>ppt_y</p:attrName>
                                        </p:attrNameLst>
                                      </p:cBhvr>
                                      <p:rCtr x="-23056" y="-22639"/>
                                    </p:animMotion>
                                  </p:childTnLst>
                                </p:cTn>
                              </p:par>
                            </p:childTnLst>
                          </p:cTn>
                        </p:par>
                        <p:par>
                          <p:cTn id="13" fill="hold">
                            <p:stCondLst>
                              <p:cond delay="151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par>
                                <p:cTn id="17" presetID="42" presetClass="path" presetSubtype="0" accel="50000" decel="50000" fill="hold" nodeType="withEffect">
                                  <p:stCondLst>
                                    <p:cond delay="2000"/>
                                  </p:stCondLst>
                                  <p:childTnLst>
                                    <p:animMotion origin="layout" path="M 0.00226 -0.03912 L 0.89427 -0.06366 " pathEditMode="relative" rAng="0" ptsTypes="AA">
                                      <p:cBhvr>
                                        <p:cTn id="18" dur="7000" fill="hold"/>
                                        <p:tgtEl>
                                          <p:spTgt spid="9">
                                            <p:txEl>
                                              <p:pRg st="0" end="0"/>
                                            </p:txEl>
                                          </p:spTgt>
                                        </p:tgtEl>
                                        <p:attrNameLst>
                                          <p:attrName>ppt_x</p:attrName>
                                          <p:attrName>ppt_y</p:attrName>
                                        </p:attrNameLst>
                                      </p:cBhvr>
                                      <p:rCtr x="44601" y="-1227"/>
                                    </p:animMotion>
                                  </p:childTnLst>
                                </p:cTn>
                              </p:par>
                            </p:childTnLst>
                          </p:cTn>
                        </p:par>
                        <p:par>
                          <p:cTn id="19" fill="hold">
                            <p:stCondLst>
                              <p:cond delay="241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par>
                                <p:cTn id="23" presetID="50" presetClass="path" presetSubtype="0" accel="50000" decel="50000" fill="hold" nodeType="withEffect">
                                  <p:stCondLst>
                                    <p:cond delay="2300"/>
                                  </p:stCondLst>
                                  <p:childTnLst>
                                    <p:animMotion origin="layout" path="M 0.25556 0.16991 C 0.25556 0.07847 -0.34046 -0.13449 -0.35435 -0.28842 C -0.34358 -0.42338 0.14827 -0.5419 0.31962 -0.64398 " pathEditMode="relative" rAng="16200000" ptsTypes="AAA">
                                      <p:cBhvr>
                                        <p:cTn id="24" dur="7000" fill="hold"/>
                                        <p:tgtEl>
                                          <p:spTgt spid="15">
                                            <p:txEl>
                                              <p:pRg st="0" end="0"/>
                                            </p:txEl>
                                          </p:spTgt>
                                        </p:tgtEl>
                                        <p:attrNameLst>
                                          <p:attrName>ppt_x</p:attrName>
                                          <p:attrName>ppt_y</p:attrName>
                                        </p:attrNameLst>
                                      </p:cBhvr>
                                      <p:rCtr x="-27292" y="-40694"/>
                                    </p:animMotion>
                                  </p:childTnLst>
                                </p:cTn>
                              </p:par>
                            </p:childTnLst>
                          </p:cTn>
                        </p:par>
                        <p:par>
                          <p:cTn id="25" fill="hold">
                            <p:stCondLst>
                              <p:cond delay="334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000"/>
                                        <p:tgtEl>
                                          <p:spTgt spid="48"/>
                                        </p:tgtEl>
                                      </p:cBhvr>
                                    </p:animEffect>
                                  </p:childTnLst>
                                </p:cTn>
                              </p:par>
                              <p:par>
                                <p:cTn id="29" presetID="50" presetClass="path" presetSubtype="0" accel="50000" decel="50000" fill="hold" nodeType="withEffect">
                                  <p:stCondLst>
                                    <p:cond delay="2000"/>
                                  </p:stCondLst>
                                  <p:childTnLst>
                                    <p:animMotion origin="layout" path="M -0.03229 0.12431 C -0.21372 0.07408 -0.3842 0.15093 -0.45434 0.03958 C -0.52465 -0.07176 -0.5974 -0.29653 -0.59688 -0.2956 " pathEditMode="relative" rAng="10800000" ptsTypes="AAA">
                                      <p:cBhvr>
                                        <p:cTn id="30" dur="7000" fill="hold"/>
                                        <p:tgtEl>
                                          <p:spTgt spid="16">
                                            <p:txEl>
                                              <p:pRg st="0" end="0"/>
                                            </p:txEl>
                                          </p:spTgt>
                                        </p:tgtEl>
                                        <p:attrNameLst>
                                          <p:attrName>ppt_x</p:attrName>
                                          <p:attrName>ppt_y</p:attrName>
                                        </p:attrNameLst>
                                      </p:cBhvr>
                                      <p:rCtr x="-28229" y="-20995"/>
                                    </p:animMotion>
                                  </p:childTnLst>
                                </p:cTn>
                              </p:par>
                            </p:childTnLst>
                          </p:cTn>
                        </p:par>
                        <p:par>
                          <p:cTn id="31" fill="hold">
                            <p:stCondLst>
                              <p:cond delay="42400"/>
                            </p:stCondLst>
                            <p:childTnLst>
                              <p:par>
                                <p:cTn id="32" presetID="10"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7" grpId="0"/>
      <p:bldP spid="2" grpId="0"/>
      <p:bldP spid="3" grpId="0"/>
      <p:bldP spid="48" grpId="0"/>
      <p:bldP spid="49" grpId="0"/>
    </p:bldLst>
  </p:timing>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etropolitan">
  <a:themeElements>
    <a:clrScheme name="Custom 1">
      <a:dk1>
        <a:sysClr val="windowText" lastClr="000000"/>
      </a:dk1>
      <a:lt1>
        <a:sysClr val="window" lastClr="FFFFFF"/>
      </a:lt1>
      <a:dk2>
        <a:srgbClr val="162F33"/>
      </a:dk2>
      <a:lt2>
        <a:srgbClr val="EAF0E0"/>
      </a:lt2>
      <a:accent1>
        <a:srgbClr val="51ACB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1.xml><?xml version="1.0" encoding="utf-8"?>
<a:theme xmlns:a="http://schemas.openxmlformats.org/drawingml/2006/main" name="2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low">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31381</TotalTime>
  <Words>1133</Words>
  <Application>Microsoft Office PowerPoint</Application>
  <PresentationFormat>On-screen Show (4:3)</PresentationFormat>
  <Paragraphs>199</Paragraphs>
  <Slides>19</Slides>
  <Notes>5</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19</vt:i4>
      </vt:variant>
    </vt:vector>
  </HeadingPairs>
  <TitlesOfParts>
    <vt:vector size="39" baseType="lpstr">
      <vt:lpstr>ＭＳ Ｐゴシック</vt:lpstr>
      <vt:lpstr>Arial</vt:lpstr>
      <vt:lpstr>Calibri</vt:lpstr>
      <vt:lpstr>Calibri Light</vt:lpstr>
      <vt:lpstr>Constantia</vt:lpstr>
      <vt:lpstr>Network Rail Sans</vt:lpstr>
      <vt:lpstr>Times New Roman</vt:lpstr>
      <vt:lpstr>Wingdings</vt:lpstr>
      <vt:lpstr>Wingdings 2</vt:lpstr>
      <vt:lpstr>Partner Logo</vt:lpstr>
      <vt:lpstr>Chart Layout</vt:lpstr>
      <vt:lpstr>Divider Slide</vt:lpstr>
      <vt:lpstr>Closing Slide</vt:lpstr>
      <vt:lpstr>Image Slide</vt:lpstr>
      <vt:lpstr>Custom Design</vt:lpstr>
      <vt:lpstr>1_Divider Slide</vt:lpstr>
      <vt:lpstr>Flow</vt:lpstr>
      <vt:lpstr>Blank</vt:lpstr>
      <vt:lpstr>Metropolitan</vt:lpstr>
      <vt:lpstr>2_Divider Slide</vt:lpstr>
      <vt:lpstr>PowerPoint Presentation</vt:lpstr>
      <vt:lpstr>Welcome</vt:lpstr>
      <vt:lpstr>Significant workforce events</vt:lpstr>
      <vt:lpstr>Line Blockage Update</vt:lpstr>
      <vt:lpstr>Workforce Safety </vt:lpstr>
      <vt:lpstr>Near misses: It won’t happen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you do differently so you and your colleagues keep each other safe, every day?</vt:lpstr>
      <vt:lpstr>PowerPoint Presentation</vt:lpstr>
      <vt:lpstr>Safety Bulletins, Alerts, Advice</vt:lpstr>
      <vt:lpstr>Infrastructure Plant Manual  NR/L2/RMVP/0200 Issue 10</vt:lpstr>
      <vt:lpstr>New WHSEAS for the Route</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HSE Bulletin</dc:title>
  <dc:creator>Maughan John</dc:creator>
  <dc:description>built by www.mediasterling.com</dc:description>
  <cp:lastModifiedBy>Edwards Steven</cp:lastModifiedBy>
  <cp:revision>1368</cp:revision>
  <dcterms:created xsi:type="dcterms:W3CDTF">2016-05-25T09:53:53Z</dcterms:created>
  <dcterms:modified xsi:type="dcterms:W3CDTF">2019-02-07T08:26:46Z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