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650" r:id="rId6"/>
    <p:sldMasterId id="2147483662" r:id="rId7"/>
    <p:sldMasterId id="2147483658" r:id="rId8"/>
    <p:sldMasterId id="2147483660" r:id="rId9"/>
    <p:sldMasterId id="2147483661" r:id="rId10"/>
    <p:sldMasterId id="2147483659" r:id="rId11"/>
  </p:sldMasterIdLst>
  <p:notesMasterIdLst>
    <p:notesMasterId r:id="rId24"/>
  </p:notesMasterIdLst>
  <p:handoutMasterIdLst>
    <p:handoutMasterId r:id="rId25"/>
  </p:handoutMasterIdLst>
  <p:sldIdLst>
    <p:sldId id="256" r:id="rId12"/>
    <p:sldId id="267" r:id="rId13"/>
    <p:sldId id="258" r:id="rId14"/>
    <p:sldId id="259" r:id="rId15"/>
    <p:sldId id="269" r:id="rId16"/>
    <p:sldId id="270" r:id="rId17"/>
    <p:sldId id="262" r:id="rId18"/>
    <p:sldId id="281" r:id="rId19"/>
    <p:sldId id="272" r:id="rId20"/>
    <p:sldId id="271" r:id="rId21"/>
    <p:sldId id="264" r:id="rId22"/>
    <p:sldId id="261" r:id="rId23"/>
  </p:sldIdLst>
  <p:sldSz cx="9144000" cy="6858000" type="screen4x3"/>
  <p:notesSz cx="6858000" cy="9144000"/>
  <p:defaultTextStyle>
    <a:defPPr>
      <a:defRPr lang="en-GB"/>
    </a:defPPr>
    <a:lvl1pPr algn="l" rtl="0" eaLnBrk="0" fontAlgn="base" hangingPunct="0">
      <a:spcBef>
        <a:spcPct val="0"/>
      </a:spcBef>
      <a:spcAft>
        <a:spcPct val="0"/>
      </a:spcAft>
      <a:defRPr sz="1100" kern="1200">
        <a:solidFill>
          <a:schemeClr val="tx2"/>
        </a:solidFill>
        <a:latin typeface="Arial" charset="0"/>
        <a:ea typeface="+mn-ea"/>
        <a:cs typeface="+mn-cs"/>
      </a:defRPr>
    </a:lvl1pPr>
    <a:lvl2pPr marL="457200" algn="l" rtl="0" eaLnBrk="0" fontAlgn="base" hangingPunct="0">
      <a:spcBef>
        <a:spcPct val="0"/>
      </a:spcBef>
      <a:spcAft>
        <a:spcPct val="0"/>
      </a:spcAft>
      <a:defRPr sz="1100" kern="1200">
        <a:solidFill>
          <a:schemeClr val="tx2"/>
        </a:solidFill>
        <a:latin typeface="Arial" charset="0"/>
        <a:ea typeface="+mn-ea"/>
        <a:cs typeface="+mn-cs"/>
      </a:defRPr>
    </a:lvl2pPr>
    <a:lvl3pPr marL="914400" algn="l" rtl="0" eaLnBrk="0" fontAlgn="base" hangingPunct="0">
      <a:spcBef>
        <a:spcPct val="0"/>
      </a:spcBef>
      <a:spcAft>
        <a:spcPct val="0"/>
      </a:spcAft>
      <a:defRPr sz="1100" kern="1200">
        <a:solidFill>
          <a:schemeClr val="tx2"/>
        </a:solidFill>
        <a:latin typeface="Arial" charset="0"/>
        <a:ea typeface="+mn-ea"/>
        <a:cs typeface="+mn-cs"/>
      </a:defRPr>
    </a:lvl3pPr>
    <a:lvl4pPr marL="1371600" algn="l" rtl="0" eaLnBrk="0" fontAlgn="base" hangingPunct="0">
      <a:spcBef>
        <a:spcPct val="0"/>
      </a:spcBef>
      <a:spcAft>
        <a:spcPct val="0"/>
      </a:spcAft>
      <a:defRPr sz="1100" kern="1200">
        <a:solidFill>
          <a:schemeClr val="tx2"/>
        </a:solidFill>
        <a:latin typeface="Arial" charset="0"/>
        <a:ea typeface="+mn-ea"/>
        <a:cs typeface="+mn-cs"/>
      </a:defRPr>
    </a:lvl4pPr>
    <a:lvl5pPr marL="1828800" algn="l" rtl="0" eaLnBrk="0" fontAlgn="base" hangingPunct="0">
      <a:spcBef>
        <a:spcPct val="0"/>
      </a:spcBef>
      <a:spcAft>
        <a:spcPct val="0"/>
      </a:spcAft>
      <a:defRPr sz="1100" kern="1200">
        <a:solidFill>
          <a:schemeClr val="tx2"/>
        </a:solidFill>
        <a:latin typeface="Arial" charset="0"/>
        <a:ea typeface="+mn-ea"/>
        <a:cs typeface="+mn-cs"/>
      </a:defRPr>
    </a:lvl5pPr>
    <a:lvl6pPr marL="2286000" algn="l" defTabSz="914400" rtl="0" eaLnBrk="1" latinLnBrk="0" hangingPunct="1">
      <a:defRPr sz="1100" kern="1200">
        <a:solidFill>
          <a:schemeClr val="tx2"/>
        </a:solidFill>
        <a:latin typeface="Arial" charset="0"/>
        <a:ea typeface="+mn-ea"/>
        <a:cs typeface="+mn-cs"/>
      </a:defRPr>
    </a:lvl6pPr>
    <a:lvl7pPr marL="2743200" algn="l" defTabSz="914400" rtl="0" eaLnBrk="1" latinLnBrk="0" hangingPunct="1">
      <a:defRPr sz="1100" kern="1200">
        <a:solidFill>
          <a:schemeClr val="tx2"/>
        </a:solidFill>
        <a:latin typeface="Arial" charset="0"/>
        <a:ea typeface="+mn-ea"/>
        <a:cs typeface="+mn-cs"/>
      </a:defRPr>
    </a:lvl7pPr>
    <a:lvl8pPr marL="3200400" algn="l" defTabSz="914400" rtl="0" eaLnBrk="1" latinLnBrk="0" hangingPunct="1">
      <a:defRPr sz="1100" kern="1200">
        <a:solidFill>
          <a:schemeClr val="tx2"/>
        </a:solidFill>
        <a:latin typeface="Arial" charset="0"/>
        <a:ea typeface="+mn-ea"/>
        <a:cs typeface="+mn-cs"/>
      </a:defRPr>
    </a:lvl8pPr>
    <a:lvl9pPr marL="3657600" algn="l" defTabSz="914400" rtl="0" eaLnBrk="1" latinLnBrk="0" hangingPunct="1">
      <a:defRPr sz="1100" kern="1200">
        <a:solidFill>
          <a:schemeClr val="tx2"/>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67" autoAdjust="0"/>
    <p:restoredTop sz="86370" autoAdjust="0"/>
  </p:normalViewPr>
  <p:slideViewPr>
    <p:cSldViewPr>
      <p:cViewPr varScale="1">
        <p:scale>
          <a:sx n="78" d="100"/>
          <a:sy n="78" d="100"/>
        </p:scale>
        <p:origin x="118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4.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0.xml"/><Relationship Id="rId7" Type="http://schemas.openxmlformats.org/officeDocument/2006/relationships/slideMaster" Target="slideMasters/slideMaster3.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Master" Target="slideMasters/slideMaster7.xml"/><Relationship Id="rId24"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theme" Target="theme/theme1.xml"/><Relationship Id="rId10" Type="http://schemas.openxmlformats.org/officeDocument/2006/relationships/slideMaster" Target="slideMasters/slideMaster6.xml"/><Relationship Id="rId19" Type="http://schemas.openxmlformats.org/officeDocument/2006/relationships/slide" Target="slides/slide8.xml"/><Relationship Id="rId4" Type="http://schemas.openxmlformats.org/officeDocument/2006/relationships/customXml" Target="../customXml/item4.xml"/><Relationship Id="rId9" Type="http://schemas.openxmlformats.org/officeDocument/2006/relationships/slideMaster" Target="slideMasters/slideMaster5.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spcBef>
                <a:spcPct val="0"/>
              </a:spcBef>
              <a:defRPr sz="1200">
                <a:solidFill>
                  <a:schemeClr val="tx1"/>
                </a:solidFill>
                <a:latin typeface="Arial" panose="020B0604020202020204" pitchFamily="34" charset="0"/>
              </a:defRPr>
            </a:lvl1pPr>
          </a:lstStyle>
          <a:p>
            <a:pPr>
              <a:defRPr/>
            </a:pPr>
            <a:endParaRPr lang="en-GB" altLang="en-US" dirty="0"/>
          </a:p>
        </p:txBody>
      </p:sp>
      <p:sp>
        <p:nvSpPr>
          <p:cNvPr id="143363"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spcBef>
                <a:spcPct val="0"/>
              </a:spcBef>
              <a:defRPr sz="1200">
                <a:solidFill>
                  <a:schemeClr val="tx1"/>
                </a:solidFill>
                <a:latin typeface="Arial" panose="020B0604020202020204" pitchFamily="34" charset="0"/>
              </a:defRPr>
            </a:lvl1pPr>
          </a:lstStyle>
          <a:p>
            <a:pPr>
              <a:defRPr/>
            </a:pPr>
            <a:endParaRPr lang="en-GB" altLang="en-US" dirty="0"/>
          </a:p>
        </p:txBody>
      </p:sp>
      <p:sp>
        <p:nvSpPr>
          <p:cNvPr id="143364"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spcBef>
                <a:spcPct val="0"/>
              </a:spcBef>
              <a:defRPr sz="1200">
                <a:solidFill>
                  <a:schemeClr val="tx1"/>
                </a:solidFill>
                <a:latin typeface="Arial" panose="020B0604020202020204" pitchFamily="34" charset="0"/>
              </a:defRPr>
            </a:lvl1pPr>
          </a:lstStyle>
          <a:p>
            <a:pPr>
              <a:defRPr/>
            </a:pPr>
            <a:endParaRPr lang="en-GB" altLang="en-US" dirty="0"/>
          </a:p>
        </p:txBody>
      </p:sp>
      <p:sp>
        <p:nvSpPr>
          <p:cNvPr id="143365"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solidFill>
                  <a:schemeClr val="tx1"/>
                </a:solidFill>
              </a:defRPr>
            </a:lvl1pPr>
          </a:lstStyle>
          <a:p>
            <a:pPr>
              <a:defRPr/>
            </a:pPr>
            <a:fld id="{8F497DC9-7F23-4C9F-9312-F610CE64912C}" type="slidenum">
              <a:rPr lang="en-GB" altLang="en-US"/>
              <a:pPr>
                <a:defRPr/>
              </a:pPr>
              <a:t>‹#›</a:t>
            </a:fld>
            <a:endParaRPr lang="en-GB" altLang="en-US" dirty="0"/>
          </a:p>
        </p:txBody>
      </p:sp>
    </p:spTree>
    <p:extLst>
      <p:ext uri="{BB962C8B-B14F-4D97-AF65-F5344CB8AC3E}">
        <p14:creationId xmlns:p14="http://schemas.microsoft.com/office/powerpoint/2010/main" val="278933180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spcBef>
                <a:spcPct val="0"/>
              </a:spcBef>
              <a:defRPr sz="1200">
                <a:solidFill>
                  <a:schemeClr val="tx1"/>
                </a:solidFill>
                <a:latin typeface="Arial" panose="020B0604020202020204" pitchFamily="34" charset="0"/>
              </a:defRPr>
            </a:lvl1pPr>
          </a:lstStyle>
          <a:p>
            <a:pPr>
              <a:defRPr/>
            </a:pPr>
            <a:endParaRPr lang="en-GB" altLang="en-US" dirty="0"/>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spcBef>
                <a:spcPct val="0"/>
              </a:spcBef>
              <a:defRPr sz="1200">
                <a:solidFill>
                  <a:schemeClr val="tx1"/>
                </a:solidFill>
                <a:latin typeface="Arial" panose="020B0604020202020204" pitchFamily="34" charset="0"/>
              </a:defRPr>
            </a:lvl1pPr>
          </a:lstStyle>
          <a:p>
            <a:pPr>
              <a:defRPr/>
            </a:pPr>
            <a:endParaRPr lang="en-GB" altLang="en-US" dirty="0"/>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spcBef>
                <a:spcPct val="0"/>
              </a:spcBef>
              <a:defRPr sz="1200">
                <a:solidFill>
                  <a:schemeClr val="tx1"/>
                </a:solidFill>
                <a:latin typeface="Arial" panose="020B0604020202020204" pitchFamily="34" charset="0"/>
              </a:defRPr>
            </a:lvl1pPr>
          </a:lstStyle>
          <a:p>
            <a:pPr>
              <a:defRPr/>
            </a:pPr>
            <a:endParaRPr lang="en-GB" altLang="en-US" dirty="0"/>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solidFill>
                  <a:schemeClr val="tx1"/>
                </a:solidFill>
              </a:defRPr>
            </a:lvl1pPr>
          </a:lstStyle>
          <a:p>
            <a:pPr>
              <a:defRPr/>
            </a:pPr>
            <a:fld id="{B82A1433-23A6-45BE-BD22-9DD5141FC581}" type="slidenum">
              <a:rPr lang="en-GB" altLang="en-US"/>
              <a:pPr>
                <a:defRPr/>
              </a:pPr>
              <a:t>‹#›</a:t>
            </a:fld>
            <a:endParaRPr lang="en-GB" altLang="en-US" dirty="0"/>
          </a:p>
        </p:txBody>
      </p:sp>
    </p:spTree>
    <p:extLst>
      <p:ext uri="{BB962C8B-B14F-4D97-AF65-F5344CB8AC3E}">
        <p14:creationId xmlns:p14="http://schemas.microsoft.com/office/powerpoint/2010/main" val="219696099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950359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11172B-9609-470A-95DA-93BCB5C6A6FE}"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549767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11172B-9609-470A-95DA-93BCB5C6A6FE}"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259579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3350595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670585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baseline="0" dirty="0"/>
          </a:p>
        </p:txBody>
      </p:sp>
    </p:spTree>
    <p:extLst>
      <p:ext uri="{BB962C8B-B14F-4D97-AF65-F5344CB8AC3E}">
        <p14:creationId xmlns:p14="http://schemas.microsoft.com/office/powerpoint/2010/main" val="40833036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baseline="0" dirty="0"/>
          </a:p>
        </p:txBody>
      </p:sp>
    </p:spTree>
    <p:extLst>
      <p:ext uri="{BB962C8B-B14F-4D97-AF65-F5344CB8AC3E}">
        <p14:creationId xmlns:p14="http://schemas.microsoft.com/office/powerpoint/2010/main" val="598106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baseline="0" dirty="0"/>
          </a:p>
        </p:txBody>
      </p:sp>
    </p:spTree>
    <p:extLst>
      <p:ext uri="{BB962C8B-B14F-4D97-AF65-F5344CB8AC3E}">
        <p14:creationId xmlns:p14="http://schemas.microsoft.com/office/powerpoint/2010/main" val="16919006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baseline="0" dirty="0"/>
          </a:p>
        </p:txBody>
      </p:sp>
    </p:spTree>
    <p:extLst>
      <p:ext uri="{BB962C8B-B14F-4D97-AF65-F5344CB8AC3E}">
        <p14:creationId xmlns:p14="http://schemas.microsoft.com/office/powerpoint/2010/main" val="4474348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11172B-9609-470A-95DA-93BCB5C6A6FE}"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251203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11172B-9609-470A-95DA-93BCB5C6A6FE}"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085722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711172B-9609-470A-95DA-93BCB5C6A6FE}"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135338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9"/>
          <p:cNvSpPr txBox="1">
            <a:spLocks noChangeArrowheads="1"/>
          </p:cNvSpPr>
          <p:nvPr/>
        </p:nvSpPr>
        <p:spPr bwMode="auto">
          <a:xfrm>
            <a:off x="8661400" y="6559550"/>
            <a:ext cx="36513"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a:spcBef>
                <a:spcPct val="50000"/>
              </a:spcBef>
              <a:defRPr sz="1100">
                <a:solidFill>
                  <a:schemeClr val="tx2"/>
                </a:solidFill>
                <a:latin typeface="Arial" panose="020B0604020202020204" pitchFamily="34" charset="0"/>
              </a:defRPr>
            </a:lvl1pPr>
            <a:lvl2pPr marL="742950" indent="-285750">
              <a:spcBef>
                <a:spcPct val="50000"/>
              </a:spcBef>
              <a:defRPr sz="1100">
                <a:solidFill>
                  <a:schemeClr val="tx2"/>
                </a:solidFill>
                <a:latin typeface="Arial" panose="020B0604020202020204" pitchFamily="34" charset="0"/>
              </a:defRPr>
            </a:lvl2pPr>
            <a:lvl3pPr marL="1143000" indent="-228600">
              <a:spcBef>
                <a:spcPct val="50000"/>
              </a:spcBef>
              <a:defRPr sz="1100">
                <a:solidFill>
                  <a:schemeClr val="tx2"/>
                </a:solidFill>
                <a:latin typeface="Arial" panose="020B0604020202020204" pitchFamily="34" charset="0"/>
              </a:defRPr>
            </a:lvl3pPr>
            <a:lvl4pPr marL="1600200" indent="-228600">
              <a:spcBef>
                <a:spcPct val="50000"/>
              </a:spcBef>
              <a:defRPr sz="1100">
                <a:solidFill>
                  <a:schemeClr val="tx2"/>
                </a:solidFill>
                <a:latin typeface="Arial" panose="020B0604020202020204" pitchFamily="34" charset="0"/>
              </a:defRPr>
            </a:lvl4pPr>
            <a:lvl5pPr marL="2057400" indent="-228600">
              <a:spcBef>
                <a:spcPct val="50000"/>
              </a:spcBef>
              <a:defRPr sz="1100">
                <a:solidFill>
                  <a:schemeClr val="tx2"/>
                </a:solidFill>
                <a:latin typeface="Arial" panose="020B0604020202020204" pitchFamily="34" charset="0"/>
              </a:defRPr>
            </a:lvl5pPr>
            <a:lvl6pPr marL="2514600" indent="-228600" eaLnBrk="0" fontAlgn="base" hangingPunct="0">
              <a:spcBef>
                <a:spcPct val="50000"/>
              </a:spcBef>
              <a:spcAft>
                <a:spcPct val="0"/>
              </a:spcAft>
              <a:defRPr sz="1100">
                <a:solidFill>
                  <a:schemeClr val="tx2"/>
                </a:solidFill>
                <a:latin typeface="Arial" panose="020B0604020202020204" pitchFamily="34" charset="0"/>
              </a:defRPr>
            </a:lvl6pPr>
            <a:lvl7pPr marL="2971800" indent="-228600" eaLnBrk="0" fontAlgn="base" hangingPunct="0">
              <a:spcBef>
                <a:spcPct val="50000"/>
              </a:spcBef>
              <a:spcAft>
                <a:spcPct val="0"/>
              </a:spcAft>
              <a:defRPr sz="1100">
                <a:solidFill>
                  <a:schemeClr val="tx2"/>
                </a:solidFill>
                <a:latin typeface="Arial" panose="020B0604020202020204" pitchFamily="34" charset="0"/>
              </a:defRPr>
            </a:lvl7pPr>
            <a:lvl8pPr marL="3429000" indent="-228600" eaLnBrk="0" fontAlgn="base" hangingPunct="0">
              <a:spcBef>
                <a:spcPct val="50000"/>
              </a:spcBef>
              <a:spcAft>
                <a:spcPct val="0"/>
              </a:spcAft>
              <a:defRPr sz="1100">
                <a:solidFill>
                  <a:schemeClr val="tx2"/>
                </a:solidFill>
                <a:latin typeface="Arial" panose="020B0604020202020204" pitchFamily="34" charset="0"/>
              </a:defRPr>
            </a:lvl8pPr>
            <a:lvl9pPr marL="3886200" indent="-228600" eaLnBrk="0" fontAlgn="base" hangingPunct="0">
              <a:spcBef>
                <a:spcPct val="50000"/>
              </a:spcBef>
              <a:spcAft>
                <a:spcPct val="0"/>
              </a:spcAft>
              <a:defRPr sz="1100">
                <a:solidFill>
                  <a:schemeClr val="tx2"/>
                </a:solidFill>
                <a:latin typeface="Arial" panose="020B0604020202020204" pitchFamily="34" charset="0"/>
              </a:defRPr>
            </a:lvl9pPr>
          </a:lstStyle>
          <a:p>
            <a:pPr eaLnBrk="1" hangingPunct="1">
              <a:defRPr/>
            </a:pPr>
            <a:r>
              <a:rPr lang="en-GB" altLang="en-US" sz="800" dirty="0"/>
              <a:t>/</a:t>
            </a:r>
          </a:p>
        </p:txBody>
      </p:sp>
      <p:sp>
        <p:nvSpPr>
          <p:cNvPr id="8194" name="Rectangle 2"/>
          <p:cNvSpPr>
            <a:spLocks noGrp="1" noChangeArrowheads="1"/>
          </p:cNvSpPr>
          <p:nvPr>
            <p:ph type="ctrTitle"/>
          </p:nvPr>
        </p:nvSpPr>
        <p:spPr>
          <a:xfrm>
            <a:off x="539750" y="2565400"/>
            <a:ext cx="7269163" cy="1042988"/>
          </a:xfrm>
        </p:spPr>
        <p:txBody>
          <a:bodyPr/>
          <a:lstStyle>
            <a:lvl1pPr>
              <a:defRPr sz="3600"/>
            </a:lvl1pPr>
          </a:lstStyle>
          <a:p>
            <a:pPr lvl="0"/>
            <a:r>
              <a:rPr lang="en-US" altLang="en-US" noProof="0"/>
              <a:t>Click to edit Master title style</a:t>
            </a:r>
            <a:endParaRPr lang="en-GB" altLang="en-US" noProof="0"/>
          </a:p>
        </p:txBody>
      </p:sp>
      <p:sp>
        <p:nvSpPr>
          <p:cNvPr id="8195" name="Rectangle 3"/>
          <p:cNvSpPr>
            <a:spLocks noGrp="1" noChangeArrowheads="1"/>
          </p:cNvSpPr>
          <p:nvPr>
            <p:ph type="subTitle" idx="1"/>
          </p:nvPr>
        </p:nvSpPr>
        <p:spPr>
          <a:xfrm>
            <a:off x="539750" y="3644900"/>
            <a:ext cx="7269163" cy="719138"/>
          </a:xfrm>
        </p:spPr>
        <p:txBody>
          <a:bodyPr/>
          <a:lstStyle>
            <a:lvl1pPr>
              <a:defRPr sz="2800"/>
            </a:lvl1pPr>
          </a:lstStyle>
          <a:p>
            <a:pPr lvl="0"/>
            <a:r>
              <a:rPr lang="en-US" altLang="en-US" noProof="0"/>
              <a:t>Click to edit Master subtitle style</a:t>
            </a:r>
            <a:endParaRPr lang="en-GB" altLang="en-US" noProof="0"/>
          </a:p>
        </p:txBody>
      </p:sp>
      <p:sp>
        <p:nvSpPr>
          <p:cNvPr id="5" name="Rectangle 5"/>
          <p:cNvSpPr>
            <a:spLocks noGrp="1" noChangeArrowheads="1"/>
          </p:cNvSpPr>
          <p:nvPr>
            <p:ph type="ftr" sz="quarter" idx="10"/>
          </p:nvPr>
        </p:nvSpPr>
        <p:spPr/>
        <p:txBody>
          <a:bodyPr/>
          <a:lstStyle>
            <a:lvl1pPr>
              <a:defRPr/>
            </a:lvl1pPr>
          </a:lstStyle>
          <a:p>
            <a:pPr>
              <a:defRPr/>
            </a:pPr>
            <a:r>
              <a:rPr lang="en-GB" altLang="en-US" dirty="0"/>
              <a:t>Presentation Title: View &gt; Header &amp; Footer</a:t>
            </a:r>
          </a:p>
        </p:txBody>
      </p:sp>
      <p:sp>
        <p:nvSpPr>
          <p:cNvPr id="6" name="Rectangle 7"/>
          <p:cNvSpPr>
            <a:spLocks noGrp="1" noChangeArrowheads="1"/>
          </p:cNvSpPr>
          <p:nvPr>
            <p:ph type="dt" sz="half" idx="11"/>
          </p:nvPr>
        </p:nvSpPr>
        <p:spPr/>
        <p:txBody>
          <a:bodyPr/>
          <a:lstStyle>
            <a:lvl1pPr>
              <a:defRPr/>
            </a:lvl1pPr>
          </a:lstStyle>
          <a:p>
            <a:pPr>
              <a:defRPr/>
            </a:pPr>
            <a:fld id="{8E693516-CEBD-4C3B-8DBB-421BED3F8769}" type="datetime5">
              <a:rPr lang="en-GB" altLang="en-US" smtClean="0"/>
              <a:t>3-Apr-19</a:t>
            </a:fld>
            <a:endParaRPr lang="en-GB" altLang="en-US" dirty="0"/>
          </a:p>
        </p:txBody>
      </p:sp>
      <p:sp>
        <p:nvSpPr>
          <p:cNvPr id="7" name="Rectangle 8"/>
          <p:cNvSpPr>
            <a:spLocks noGrp="1" noChangeArrowheads="1"/>
          </p:cNvSpPr>
          <p:nvPr>
            <p:ph type="sldNum" sz="quarter" idx="12"/>
          </p:nvPr>
        </p:nvSpPr>
        <p:spPr/>
        <p:txBody>
          <a:bodyPr/>
          <a:lstStyle>
            <a:lvl1pPr>
              <a:defRPr smtClean="0"/>
            </a:lvl1pPr>
          </a:lstStyle>
          <a:p>
            <a:pPr>
              <a:defRPr/>
            </a:pPr>
            <a:fld id="{C396F280-9B32-4034-8303-F88EB52764A8}" type="slidenum">
              <a:rPr lang="en-GB" altLang="en-US"/>
              <a:pPr>
                <a:defRPr/>
              </a:pPr>
              <a:t>‹#›</a:t>
            </a:fld>
            <a:endParaRPr lang="en-GB" altLang="en-US" dirty="0"/>
          </a:p>
        </p:txBody>
      </p:sp>
    </p:spTree>
    <p:extLst>
      <p:ext uri="{BB962C8B-B14F-4D97-AF65-F5344CB8AC3E}">
        <p14:creationId xmlns:p14="http://schemas.microsoft.com/office/powerpoint/2010/main" val="1409590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78580E5A-967E-40A8-A073-B17548ACF2E8}" type="datetime5">
              <a:rPr lang="en-GB" altLang="en-US" smtClean="0"/>
              <a:t>3-Apr-19</a:t>
            </a:fld>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dirty="0"/>
              <a:t>Presentation Title: View &gt; Header &amp; Footer</a:t>
            </a:r>
          </a:p>
        </p:txBody>
      </p:sp>
      <p:sp>
        <p:nvSpPr>
          <p:cNvPr id="6" name="Rectangle 6"/>
          <p:cNvSpPr>
            <a:spLocks noGrp="1" noChangeArrowheads="1"/>
          </p:cNvSpPr>
          <p:nvPr>
            <p:ph type="sldNum" sz="quarter" idx="12"/>
          </p:nvPr>
        </p:nvSpPr>
        <p:spPr>
          <a:ln/>
        </p:spPr>
        <p:txBody>
          <a:bodyPr/>
          <a:lstStyle>
            <a:lvl1pPr>
              <a:defRPr/>
            </a:lvl1pPr>
          </a:lstStyle>
          <a:p>
            <a:pPr>
              <a:defRPr/>
            </a:pPr>
            <a:fld id="{E3F9DECF-A4B8-4159-82EE-467E865423A7}" type="slidenum">
              <a:rPr lang="en-GB" altLang="en-US"/>
              <a:pPr>
                <a:defRPr/>
              </a:pPr>
              <a:t>‹#›</a:t>
            </a:fld>
            <a:endParaRPr lang="en-GB" altLang="en-US" dirty="0"/>
          </a:p>
        </p:txBody>
      </p:sp>
    </p:spTree>
    <p:extLst>
      <p:ext uri="{BB962C8B-B14F-4D97-AF65-F5344CB8AC3E}">
        <p14:creationId xmlns:p14="http://schemas.microsoft.com/office/powerpoint/2010/main" val="3258779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92813" y="827088"/>
            <a:ext cx="1816100" cy="5405437"/>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39750" y="827088"/>
            <a:ext cx="5300663" cy="54054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2D1D200C-2337-4AF9-957F-157D2E40BE46}" type="datetime5">
              <a:rPr lang="en-GB" altLang="en-US" smtClean="0"/>
              <a:t>3-Apr-19</a:t>
            </a:fld>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dirty="0"/>
              <a:t>Presentation Title: View &gt; Header &amp; Footer</a:t>
            </a:r>
          </a:p>
        </p:txBody>
      </p:sp>
      <p:sp>
        <p:nvSpPr>
          <p:cNvPr id="6" name="Rectangle 6"/>
          <p:cNvSpPr>
            <a:spLocks noGrp="1" noChangeArrowheads="1"/>
          </p:cNvSpPr>
          <p:nvPr>
            <p:ph type="sldNum" sz="quarter" idx="12"/>
          </p:nvPr>
        </p:nvSpPr>
        <p:spPr>
          <a:ln/>
        </p:spPr>
        <p:txBody>
          <a:bodyPr/>
          <a:lstStyle>
            <a:lvl1pPr>
              <a:defRPr/>
            </a:lvl1pPr>
          </a:lstStyle>
          <a:p>
            <a:pPr>
              <a:defRPr/>
            </a:pPr>
            <a:fld id="{BC5D13DF-8778-4CEC-9B71-17CBB790E7DE}" type="slidenum">
              <a:rPr lang="en-GB" altLang="en-US"/>
              <a:pPr>
                <a:defRPr/>
              </a:pPr>
              <a:t>‹#›</a:t>
            </a:fld>
            <a:endParaRPr lang="en-GB" altLang="en-US" dirty="0"/>
          </a:p>
        </p:txBody>
      </p:sp>
    </p:spTree>
    <p:extLst>
      <p:ext uri="{BB962C8B-B14F-4D97-AF65-F5344CB8AC3E}">
        <p14:creationId xmlns:p14="http://schemas.microsoft.com/office/powerpoint/2010/main" val="34122601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61D5E6AD-681C-44B7-98B1-CFC89C6830EF}" type="datetime5">
              <a:rPr lang="en-GB" altLang="en-US" smtClean="0"/>
              <a:t>3-Apr-19</a:t>
            </a:fld>
            <a:endParaRPr lang="en-GB" altLang="en-US" dirty="0"/>
          </a:p>
        </p:txBody>
      </p:sp>
      <p:sp>
        <p:nvSpPr>
          <p:cNvPr id="6" name="Rectangle 9"/>
          <p:cNvSpPr>
            <a:spLocks noGrp="1" noChangeArrowheads="1"/>
          </p:cNvSpPr>
          <p:nvPr>
            <p:ph type="sldNum" sz="quarter" idx="12"/>
          </p:nvPr>
        </p:nvSpPr>
        <p:spPr>
          <a:ln/>
        </p:spPr>
        <p:txBody>
          <a:bodyPr/>
          <a:lstStyle>
            <a:lvl1pPr>
              <a:defRPr/>
            </a:lvl1pPr>
          </a:lstStyle>
          <a:p>
            <a:pPr>
              <a:defRPr/>
            </a:pPr>
            <a:fld id="{81F161E1-5481-40C7-BC98-0F62A5EE9484}" type="slidenum">
              <a:rPr lang="en-GB" altLang="en-US"/>
              <a:pPr>
                <a:defRPr/>
              </a:pPr>
              <a:t>‹#›</a:t>
            </a:fld>
            <a:endParaRPr lang="en-GB" altLang="en-US" dirty="0"/>
          </a:p>
        </p:txBody>
      </p:sp>
    </p:spTree>
    <p:extLst>
      <p:ext uri="{BB962C8B-B14F-4D97-AF65-F5344CB8AC3E}">
        <p14:creationId xmlns:p14="http://schemas.microsoft.com/office/powerpoint/2010/main" val="11819989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A3101B4D-9C76-4FAF-A879-38E4F798552D}" type="datetime5">
              <a:rPr lang="en-GB" altLang="en-US" smtClean="0"/>
              <a:t>3-Apr-19</a:t>
            </a:fld>
            <a:endParaRPr lang="en-GB" altLang="en-US" dirty="0"/>
          </a:p>
        </p:txBody>
      </p:sp>
      <p:sp>
        <p:nvSpPr>
          <p:cNvPr id="6" name="Rectangle 9"/>
          <p:cNvSpPr>
            <a:spLocks noGrp="1" noChangeArrowheads="1"/>
          </p:cNvSpPr>
          <p:nvPr>
            <p:ph type="sldNum" sz="quarter" idx="12"/>
          </p:nvPr>
        </p:nvSpPr>
        <p:spPr>
          <a:ln/>
        </p:spPr>
        <p:txBody>
          <a:bodyPr/>
          <a:lstStyle>
            <a:lvl1pPr>
              <a:defRPr/>
            </a:lvl1pPr>
          </a:lstStyle>
          <a:p>
            <a:pPr>
              <a:defRPr/>
            </a:pPr>
            <a:fld id="{C8021B38-16D4-401D-A844-7AEEF02E13A3}" type="slidenum">
              <a:rPr lang="en-GB" altLang="en-US"/>
              <a:pPr>
                <a:defRPr/>
              </a:pPr>
              <a:t>‹#›</a:t>
            </a:fld>
            <a:endParaRPr lang="en-GB" altLang="en-US" dirty="0"/>
          </a:p>
        </p:txBody>
      </p:sp>
    </p:spTree>
    <p:extLst>
      <p:ext uri="{BB962C8B-B14F-4D97-AF65-F5344CB8AC3E}">
        <p14:creationId xmlns:p14="http://schemas.microsoft.com/office/powerpoint/2010/main" val="30941088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9F506A4F-6C0D-46B3-857F-CCC6C7CE899E}" type="datetime5">
              <a:rPr lang="en-GB" altLang="en-US" smtClean="0"/>
              <a:t>3-Apr-19</a:t>
            </a:fld>
            <a:endParaRPr lang="en-GB" altLang="en-US" dirty="0"/>
          </a:p>
        </p:txBody>
      </p:sp>
      <p:sp>
        <p:nvSpPr>
          <p:cNvPr id="6" name="Rectangle 9"/>
          <p:cNvSpPr>
            <a:spLocks noGrp="1" noChangeArrowheads="1"/>
          </p:cNvSpPr>
          <p:nvPr>
            <p:ph type="sldNum" sz="quarter" idx="12"/>
          </p:nvPr>
        </p:nvSpPr>
        <p:spPr>
          <a:ln/>
        </p:spPr>
        <p:txBody>
          <a:bodyPr/>
          <a:lstStyle>
            <a:lvl1pPr>
              <a:defRPr/>
            </a:lvl1pPr>
          </a:lstStyle>
          <a:p>
            <a:pPr>
              <a:defRPr/>
            </a:pPr>
            <a:fld id="{E3653B90-0B96-42B8-AA58-6EFA474C1A0B}" type="slidenum">
              <a:rPr lang="en-GB" altLang="en-US"/>
              <a:pPr>
                <a:defRPr/>
              </a:pPr>
              <a:t>‹#›</a:t>
            </a:fld>
            <a:endParaRPr lang="en-GB" altLang="en-US" dirty="0"/>
          </a:p>
        </p:txBody>
      </p:sp>
    </p:spTree>
    <p:extLst>
      <p:ext uri="{BB962C8B-B14F-4D97-AF65-F5344CB8AC3E}">
        <p14:creationId xmlns:p14="http://schemas.microsoft.com/office/powerpoint/2010/main" val="16230936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539750" y="1841500"/>
            <a:ext cx="3557588" cy="43910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249738" y="1841500"/>
            <a:ext cx="3559175" cy="43910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E15FC0FE-4E61-44A3-91C4-2FD2C577AB8A}" type="datetime5">
              <a:rPr lang="en-GB" altLang="en-US" smtClean="0"/>
              <a:t>3-Apr-19</a:t>
            </a:fld>
            <a:endParaRPr lang="en-GB" altLang="en-US" dirty="0"/>
          </a:p>
        </p:txBody>
      </p:sp>
      <p:sp>
        <p:nvSpPr>
          <p:cNvPr id="7" name="Rectangle 9"/>
          <p:cNvSpPr>
            <a:spLocks noGrp="1" noChangeArrowheads="1"/>
          </p:cNvSpPr>
          <p:nvPr>
            <p:ph type="sldNum" sz="quarter" idx="12"/>
          </p:nvPr>
        </p:nvSpPr>
        <p:spPr>
          <a:ln/>
        </p:spPr>
        <p:txBody>
          <a:bodyPr/>
          <a:lstStyle>
            <a:lvl1pPr>
              <a:defRPr/>
            </a:lvl1pPr>
          </a:lstStyle>
          <a:p>
            <a:pPr>
              <a:defRPr/>
            </a:pPr>
            <a:fld id="{E9283652-46E1-4FDA-8E4E-735E6A0FC7B1}" type="slidenum">
              <a:rPr lang="en-GB" altLang="en-US"/>
              <a:pPr>
                <a:defRPr/>
              </a:pPr>
              <a:t>‹#›</a:t>
            </a:fld>
            <a:endParaRPr lang="en-GB" altLang="en-US" dirty="0"/>
          </a:p>
        </p:txBody>
      </p:sp>
    </p:spTree>
    <p:extLst>
      <p:ext uri="{BB962C8B-B14F-4D97-AF65-F5344CB8AC3E}">
        <p14:creationId xmlns:p14="http://schemas.microsoft.com/office/powerpoint/2010/main" val="3211517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8" name="Rectangle 8"/>
          <p:cNvSpPr>
            <a:spLocks noGrp="1" noChangeArrowheads="1"/>
          </p:cNvSpPr>
          <p:nvPr>
            <p:ph type="dt" sz="half" idx="11"/>
          </p:nvPr>
        </p:nvSpPr>
        <p:spPr>
          <a:ln/>
        </p:spPr>
        <p:txBody>
          <a:bodyPr/>
          <a:lstStyle>
            <a:lvl1pPr>
              <a:defRPr/>
            </a:lvl1pPr>
          </a:lstStyle>
          <a:p>
            <a:pPr>
              <a:defRPr/>
            </a:pPr>
            <a:fld id="{F924D328-8DC6-4278-9BA7-1C2D3F95DE36}" type="datetime5">
              <a:rPr lang="en-GB" altLang="en-US" smtClean="0"/>
              <a:t>3-Apr-19</a:t>
            </a:fld>
            <a:endParaRPr lang="en-GB" altLang="en-US" dirty="0"/>
          </a:p>
        </p:txBody>
      </p:sp>
      <p:sp>
        <p:nvSpPr>
          <p:cNvPr id="9" name="Rectangle 9"/>
          <p:cNvSpPr>
            <a:spLocks noGrp="1" noChangeArrowheads="1"/>
          </p:cNvSpPr>
          <p:nvPr>
            <p:ph type="sldNum" sz="quarter" idx="12"/>
          </p:nvPr>
        </p:nvSpPr>
        <p:spPr>
          <a:ln/>
        </p:spPr>
        <p:txBody>
          <a:bodyPr/>
          <a:lstStyle>
            <a:lvl1pPr>
              <a:defRPr/>
            </a:lvl1pPr>
          </a:lstStyle>
          <a:p>
            <a:pPr>
              <a:defRPr/>
            </a:pPr>
            <a:fld id="{D9AAE7DF-5AA6-4285-A7BA-E2DD1093DC2F}" type="slidenum">
              <a:rPr lang="en-GB" altLang="en-US"/>
              <a:pPr>
                <a:defRPr/>
              </a:pPr>
              <a:t>‹#›</a:t>
            </a:fld>
            <a:endParaRPr lang="en-GB" altLang="en-US" dirty="0"/>
          </a:p>
        </p:txBody>
      </p:sp>
    </p:spTree>
    <p:extLst>
      <p:ext uri="{BB962C8B-B14F-4D97-AF65-F5344CB8AC3E}">
        <p14:creationId xmlns:p14="http://schemas.microsoft.com/office/powerpoint/2010/main" val="12219781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4" name="Rectangle 8"/>
          <p:cNvSpPr>
            <a:spLocks noGrp="1" noChangeArrowheads="1"/>
          </p:cNvSpPr>
          <p:nvPr>
            <p:ph type="dt" sz="half" idx="11"/>
          </p:nvPr>
        </p:nvSpPr>
        <p:spPr>
          <a:ln/>
        </p:spPr>
        <p:txBody>
          <a:bodyPr/>
          <a:lstStyle>
            <a:lvl1pPr>
              <a:defRPr/>
            </a:lvl1pPr>
          </a:lstStyle>
          <a:p>
            <a:pPr>
              <a:defRPr/>
            </a:pPr>
            <a:fld id="{4928C9F0-0AB7-4297-92B5-77A0B865B7EE}" type="datetime5">
              <a:rPr lang="en-GB" altLang="en-US" smtClean="0"/>
              <a:t>3-Apr-19</a:t>
            </a:fld>
            <a:endParaRPr lang="en-GB" altLang="en-US" dirty="0"/>
          </a:p>
        </p:txBody>
      </p:sp>
      <p:sp>
        <p:nvSpPr>
          <p:cNvPr id="5" name="Rectangle 9"/>
          <p:cNvSpPr>
            <a:spLocks noGrp="1" noChangeArrowheads="1"/>
          </p:cNvSpPr>
          <p:nvPr>
            <p:ph type="sldNum" sz="quarter" idx="12"/>
          </p:nvPr>
        </p:nvSpPr>
        <p:spPr>
          <a:ln/>
        </p:spPr>
        <p:txBody>
          <a:bodyPr/>
          <a:lstStyle>
            <a:lvl1pPr>
              <a:defRPr/>
            </a:lvl1pPr>
          </a:lstStyle>
          <a:p>
            <a:pPr>
              <a:defRPr/>
            </a:pPr>
            <a:fld id="{A4160757-191A-40DB-958B-EE193E66FCC1}" type="slidenum">
              <a:rPr lang="en-GB" altLang="en-US"/>
              <a:pPr>
                <a:defRPr/>
              </a:pPr>
              <a:t>‹#›</a:t>
            </a:fld>
            <a:endParaRPr lang="en-GB" altLang="en-US" dirty="0"/>
          </a:p>
        </p:txBody>
      </p:sp>
    </p:spTree>
    <p:extLst>
      <p:ext uri="{BB962C8B-B14F-4D97-AF65-F5344CB8AC3E}">
        <p14:creationId xmlns:p14="http://schemas.microsoft.com/office/powerpoint/2010/main" val="27661033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3" name="Rectangle 8"/>
          <p:cNvSpPr>
            <a:spLocks noGrp="1" noChangeArrowheads="1"/>
          </p:cNvSpPr>
          <p:nvPr>
            <p:ph type="dt" sz="half" idx="11"/>
          </p:nvPr>
        </p:nvSpPr>
        <p:spPr>
          <a:ln/>
        </p:spPr>
        <p:txBody>
          <a:bodyPr/>
          <a:lstStyle>
            <a:lvl1pPr>
              <a:defRPr/>
            </a:lvl1pPr>
          </a:lstStyle>
          <a:p>
            <a:pPr>
              <a:defRPr/>
            </a:pPr>
            <a:fld id="{85FE7CAE-BB25-4A1A-A42C-32C4D6F6DB33}" type="datetime5">
              <a:rPr lang="en-GB" altLang="en-US" smtClean="0"/>
              <a:t>3-Apr-19</a:t>
            </a:fld>
            <a:endParaRPr lang="en-GB" altLang="en-US" dirty="0"/>
          </a:p>
        </p:txBody>
      </p:sp>
      <p:sp>
        <p:nvSpPr>
          <p:cNvPr id="4" name="Rectangle 9"/>
          <p:cNvSpPr>
            <a:spLocks noGrp="1" noChangeArrowheads="1"/>
          </p:cNvSpPr>
          <p:nvPr>
            <p:ph type="sldNum" sz="quarter" idx="12"/>
          </p:nvPr>
        </p:nvSpPr>
        <p:spPr>
          <a:ln/>
        </p:spPr>
        <p:txBody>
          <a:bodyPr/>
          <a:lstStyle>
            <a:lvl1pPr>
              <a:defRPr/>
            </a:lvl1pPr>
          </a:lstStyle>
          <a:p>
            <a:pPr>
              <a:defRPr/>
            </a:pPr>
            <a:fld id="{487355C8-947F-4542-A26D-82D1483339D9}" type="slidenum">
              <a:rPr lang="en-GB" altLang="en-US"/>
              <a:pPr>
                <a:defRPr/>
              </a:pPr>
              <a:t>‹#›</a:t>
            </a:fld>
            <a:endParaRPr lang="en-GB" altLang="en-US" dirty="0"/>
          </a:p>
        </p:txBody>
      </p:sp>
    </p:spTree>
    <p:extLst>
      <p:ext uri="{BB962C8B-B14F-4D97-AF65-F5344CB8AC3E}">
        <p14:creationId xmlns:p14="http://schemas.microsoft.com/office/powerpoint/2010/main" val="40324557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E1B45918-4699-496C-9ADC-2D06BD5C2ECE}" type="datetime5">
              <a:rPr lang="en-GB" altLang="en-US" smtClean="0"/>
              <a:t>3-Apr-19</a:t>
            </a:fld>
            <a:endParaRPr lang="en-GB" altLang="en-US" dirty="0"/>
          </a:p>
        </p:txBody>
      </p:sp>
      <p:sp>
        <p:nvSpPr>
          <p:cNvPr id="7" name="Rectangle 9"/>
          <p:cNvSpPr>
            <a:spLocks noGrp="1" noChangeArrowheads="1"/>
          </p:cNvSpPr>
          <p:nvPr>
            <p:ph type="sldNum" sz="quarter" idx="12"/>
          </p:nvPr>
        </p:nvSpPr>
        <p:spPr>
          <a:ln/>
        </p:spPr>
        <p:txBody>
          <a:bodyPr/>
          <a:lstStyle>
            <a:lvl1pPr>
              <a:defRPr/>
            </a:lvl1pPr>
          </a:lstStyle>
          <a:p>
            <a:pPr>
              <a:defRPr/>
            </a:pPr>
            <a:fld id="{238CC7BC-24AB-4D7C-96D0-A77883225069}" type="slidenum">
              <a:rPr lang="en-GB" altLang="en-US"/>
              <a:pPr>
                <a:defRPr/>
              </a:pPr>
              <a:t>‹#›</a:t>
            </a:fld>
            <a:endParaRPr lang="en-GB" altLang="en-US" dirty="0"/>
          </a:p>
        </p:txBody>
      </p:sp>
    </p:spTree>
    <p:extLst>
      <p:ext uri="{BB962C8B-B14F-4D97-AF65-F5344CB8AC3E}">
        <p14:creationId xmlns:p14="http://schemas.microsoft.com/office/powerpoint/2010/main" val="2917333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15C74D00-CB23-4993-895F-5957E70C721C}" type="datetime5">
              <a:rPr lang="en-GB" altLang="en-US" smtClean="0"/>
              <a:t>3-Apr-19</a:t>
            </a:fld>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dirty="0"/>
              <a:t>Presentation Title: View &gt; Header &amp; Footer</a:t>
            </a:r>
          </a:p>
        </p:txBody>
      </p:sp>
      <p:sp>
        <p:nvSpPr>
          <p:cNvPr id="6" name="Rectangle 6"/>
          <p:cNvSpPr>
            <a:spLocks noGrp="1" noChangeArrowheads="1"/>
          </p:cNvSpPr>
          <p:nvPr>
            <p:ph type="sldNum" sz="quarter" idx="12"/>
          </p:nvPr>
        </p:nvSpPr>
        <p:spPr>
          <a:ln/>
        </p:spPr>
        <p:txBody>
          <a:bodyPr/>
          <a:lstStyle>
            <a:lvl1pPr>
              <a:defRPr/>
            </a:lvl1pPr>
          </a:lstStyle>
          <a:p>
            <a:pPr>
              <a:defRPr/>
            </a:pPr>
            <a:fld id="{CD494ACB-FD81-436E-AF07-CE2BDF1368FB}" type="slidenum">
              <a:rPr lang="en-GB" altLang="en-US"/>
              <a:pPr>
                <a:defRPr/>
              </a:pPr>
              <a:t>‹#›</a:t>
            </a:fld>
            <a:endParaRPr lang="en-GB" altLang="en-US" dirty="0"/>
          </a:p>
        </p:txBody>
      </p:sp>
    </p:spTree>
    <p:extLst>
      <p:ext uri="{BB962C8B-B14F-4D97-AF65-F5344CB8AC3E}">
        <p14:creationId xmlns:p14="http://schemas.microsoft.com/office/powerpoint/2010/main" val="25513345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33D69F59-1D0A-45E1-888E-506EBD81019B}" type="datetime5">
              <a:rPr lang="en-GB" altLang="en-US" smtClean="0"/>
              <a:t>3-Apr-19</a:t>
            </a:fld>
            <a:endParaRPr lang="en-GB" altLang="en-US" dirty="0"/>
          </a:p>
        </p:txBody>
      </p:sp>
      <p:sp>
        <p:nvSpPr>
          <p:cNvPr id="7" name="Rectangle 9"/>
          <p:cNvSpPr>
            <a:spLocks noGrp="1" noChangeArrowheads="1"/>
          </p:cNvSpPr>
          <p:nvPr>
            <p:ph type="sldNum" sz="quarter" idx="12"/>
          </p:nvPr>
        </p:nvSpPr>
        <p:spPr>
          <a:ln/>
        </p:spPr>
        <p:txBody>
          <a:bodyPr/>
          <a:lstStyle>
            <a:lvl1pPr>
              <a:defRPr/>
            </a:lvl1pPr>
          </a:lstStyle>
          <a:p>
            <a:pPr>
              <a:defRPr/>
            </a:pPr>
            <a:fld id="{9F3413DF-07FD-41E5-91DD-58163E0D2B70}" type="slidenum">
              <a:rPr lang="en-GB" altLang="en-US"/>
              <a:pPr>
                <a:defRPr/>
              </a:pPr>
              <a:t>‹#›</a:t>
            </a:fld>
            <a:endParaRPr lang="en-GB" altLang="en-US" dirty="0"/>
          </a:p>
        </p:txBody>
      </p:sp>
    </p:spTree>
    <p:extLst>
      <p:ext uri="{BB962C8B-B14F-4D97-AF65-F5344CB8AC3E}">
        <p14:creationId xmlns:p14="http://schemas.microsoft.com/office/powerpoint/2010/main" val="1067555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C4B8E5FF-385F-4763-A52F-58B5776F451B}" type="datetime5">
              <a:rPr lang="en-GB" altLang="en-US" smtClean="0"/>
              <a:t>3-Apr-19</a:t>
            </a:fld>
            <a:endParaRPr lang="en-GB" altLang="en-US" dirty="0"/>
          </a:p>
        </p:txBody>
      </p:sp>
      <p:sp>
        <p:nvSpPr>
          <p:cNvPr id="6" name="Rectangle 9"/>
          <p:cNvSpPr>
            <a:spLocks noGrp="1" noChangeArrowheads="1"/>
          </p:cNvSpPr>
          <p:nvPr>
            <p:ph type="sldNum" sz="quarter" idx="12"/>
          </p:nvPr>
        </p:nvSpPr>
        <p:spPr>
          <a:ln/>
        </p:spPr>
        <p:txBody>
          <a:bodyPr/>
          <a:lstStyle>
            <a:lvl1pPr>
              <a:defRPr/>
            </a:lvl1pPr>
          </a:lstStyle>
          <a:p>
            <a:pPr>
              <a:defRPr/>
            </a:pPr>
            <a:fld id="{047991AC-C46B-4D69-B679-B8F8DF608475}" type="slidenum">
              <a:rPr lang="en-GB" altLang="en-US"/>
              <a:pPr>
                <a:defRPr/>
              </a:pPr>
              <a:t>‹#›</a:t>
            </a:fld>
            <a:endParaRPr lang="en-GB" altLang="en-US" dirty="0"/>
          </a:p>
        </p:txBody>
      </p:sp>
    </p:spTree>
    <p:extLst>
      <p:ext uri="{BB962C8B-B14F-4D97-AF65-F5344CB8AC3E}">
        <p14:creationId xmlns:p14="http://schemas.microsoft.com/office/powerpoint/2010/main" val="11025503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92813" y="827088"/>
            <a:ext cx="1816100" cy="5405437"/>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39750" y="827088"/>
            <a:ext cx="5300663" cy="54054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B3B3A4C8-1C6F-48FE-BA74-559E7EF1E7F7}" type="datetime5">
              <a:rPr lang="en-GB" altLang="en-US" smtClean="0"/>
              <a:t>3-Apr-19</a:t>
            </a:fld>
            <a:endParaRPr lang="en-GB" altLang="en-US" dirty="0"/>
          </a:p>
        </p:txBody>
      </p:sp>
      <p:sp>
        <p:nvSpPr>
          <p:cNvPr id="6" name="Rectangle 9"/>
          <p:cNvSpPr>
            <a:spLocks noGrp="1" noChangeArrowheads="1"/>
          </p:cNvSpPr>
          <p:nvPr>
            <p:ph type="sldNum" sz="quarter" idx="12"/>
          </p:nvPr>
        </p:nvSpPr>
        <p:spPr>
          <a:ln/>
        </p:spPr>
        <p:txBody>
          <a:bodyPr/>
          <a:lstStyle>
            <a:lvl1pPr>
              <a:defRPr/>
            </a:lvl1pPr>
          </a:lstStyle>
          <a:p>
            <a:pPr>
              <a:defRPr/>
            </a:pPr>
            <a:fld id="{B70CB5D6-900C-467D-9494-2C6EF2DB116B}" type="slidenum">
              <a:rPr lang="en-GB" altLang="en-US"/>
              <a:pPr>
                <a:defRPr/>
              </a:pPr>
              <a:t>‹#›</a:t>
            </a:fld>
            <a:endParaRPr lang="en-GB" altLang="en-US" dirty="0"/>
          </a:p>
        </p:txBody>
      </p:sp>
    </p:spTree>
    <p:extLst>
      <p:ext uri="{BB962C8B-B14F-4D97-AF65-F5344CB8AC3E}">
        <p14:creationId xmlns:p14="http://schemas.microsoft.com/office/powerpoint/2010/main" val="4134828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10"/>
          <p:cNvSpPr>
            <a:spLocks noGrp="1" noChangeArrowheads="1"/>
          </p:cNvSpPr>
          <p:nvPr>
            <p:ph type="dt" sz="half" idx="11"/>
          </p:nvPr>
        </p:nvSpPr>
        <p:spPr>
          <a:ln/>
        </p:spPr>
        <p:txBody>
          <a:bodyPr/>
          <a:lstStyle>
            <a:lvl1pPr>
              <a:defRPr/>
            </a:lvl1pPr>
          </a:lstStyle>
          <a:p>
            <a:pPr>
              <a:defRPr/>
            </a:pPr>
            <a:fld id="{223ACAAB-13B5-46E6-987C-49DCE63D66FE}" type="datetime5">
              <a:rPr lang="en-GB" altLang="en-US" smtClean="0"/>
              <a:t>3-Apr-19</a:t>
            </a:fld>
            <a:endParaRPr lang="en-GB" alt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22D50DF9-B095-4C16-980C-E9DA62D699FE}" type="slidenum">
              <a:rPr lang="en-GB" altLang="en-US"/>
              <a:pPr>
                <a:defRPr/>
              </a:pPr>
              <a:t>‹#›</a:t>
            </a:fld>
            <a:endParaRPr lang="en-GB" altLang="en-US" dirty="0"/>
          </a:p>
        </p:txBody>
      </p:sp>
    </p:spTree>
    <p:extLst>
      <p:ext uri="{BB962C8B-B14F-4D97-AF65-F5344CB8AC3E}">
        <p14:creationId xmlns:p14="http://schemas.microsoft.com/office/powerpoint/2010/main" val="377566593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10"/>
          <p:cNvSpPr>
            <a:spLocks noGrp="1" noChangeArrowheads="1"/>
          </p:cNvSpPr>
          <p:nvPr>
            <p:ph type="dt" sz="half" idx="11"/>
          </p:nvPr>
        </p:nvSpPr>
        <p:spPr>
          <a:ln/>
        </p:spPr>
        <p:txBody>
          <a:bodyPr/>
          <a:lstStyle>
            <a:lvl1pPr>
              <a:defRPr/>
            </a:lvl1pPr>
          </a:lstStyle>
          <a:p>
            <a:pPr>
              <a:defRPr/>
            </a:pPr>
            <a:fld id="{96B23448-3DA7-4334-81C2-9E19B76B1A90}" type="datetime5">
              <a:rPr lang="en-GB" altLang="en-US" smtClean="0"/>
              <a:t>3-Apr-19</a:t>
            </a:fld>
            <a:endParaRPr lang="en-GB" alt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5E3C873A-6BE3-405C-9460-B0C1D5212037}" type="slidenum">
              <a:rPr lang="en-GB" altLang="en-US"/>
              <a:pPr>
                <a:defRPr/>
              </a:pPr>
              <a:t>‹#›</a:t>
            </a:fld>
            <a:endParaRPr lang="en-GB" altLang="en-US" dirty="0"/>
          </a:p>
        </p:txBody>
      </p:sp>
    </p:spTree>
    <p:extLst>
      <p:ext uri="{BB962C8B-B14F-4D97-AF65-F5344CB8AC3E}">
        <p14:creationId xmlns:p14="http://schemas.microsoft.com/office/powerpoint/2010/main" val="32009435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10"/>
          <p:cNvSpPr>
            <a:spLocks noGrp="1" noChangeArrowheads="1"/>
          </p:cNvSpPr>
          <p:nvPr>
            <p:ph type="dt" sz="half" idx="11"/>
          </p:nvPr>
        </p:nvSpPr>
        <p:spPr>
          <a:ln/>
        </p:spPr>
        <p:txBody>
          <a:bodyPr/>
          <a:lstStyle>
            <a:lvl1pPr>
              <a:defRPr/>
            </a:lvl1pPr>
          </a:lstStyle>
          <a:p>
            <a:pPr>
              <a:defRPr/>
            </a:pPr>
            <a:fld id="{D5BEFD3F-1E2E-4492-9E06-C5C0C4E3DC48}" type="datetime5">
              <a:rPr lang="en-GB" altLang="en-US" smtClean="0"/>
              <a:t>3-Apr-19</a:t>
            </a:fld>
            <a:endParaRPr lang="en-GB" alt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91676119-02B7-4809-BC04-42A0C0611973}" type="slidenum">
              <a:rPr lang="en-GB" altLang="en-US"/>
              <a:pPr>
                <a:defRPr/>
              </a:pPr>
              <a:t>‹#›</a:t>
            </a:fld>
            <a:endParaRPr lang="en-GB" altLang="en-US" dirty="0"/>
          </a:p>
        </p:txBody>
      </p:sp>
    </p:spTree>
    <p:extLst>
      <p:ext uri="{BB962C8B-B14F-4D97-AF65-F5344CB8AC3E}">
        <p14:creationId xmlns:p14="http://schemas.microsoft.com/office/powerpoint/2010/main" val="64732434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539750" y="1841500"/>
            <a:ext cx="3127375" cy="43910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3819525" y="1841500"/>
            <a:ext cx="3128963" cy="43910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6" name="Rectangle 10"/>
          <p:cNvSpPr>
            <a:spLocks noGrp="1" noChangeArrowheads="1"/>
          </p:cNvSpPr>
          <p:nvPr>
            <p:ph type="dt" sz="half" idx="11"/>
          </p:nvPr>
        </p:nvSpPr>
        <p:spPr>
          <a:ln/>
        </p:spPr>
        <p:txBody>
          <a:bodyPr/>
          <a:lstStyle>
            <a:lvl1pPr>
              <a:defRPr/>
            </a:lvl1pPr>
          </a:lstStyle>
          <a:p>
            <a:pPr>
              <a:defRPr/>
            </a:pPr>
            <a:fld id="{DB5525DA-9DA6-4096-BA0E-289692C56992}" type="datetime5">
              <a:rPr lang="en-GB" altLang="en-US" smtClean="0"/>
              <a:t>3-Apr-19</a:t>
            </a:fld>
            <a:endParaRPr lang="en-GB" alt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FF6E2BF1-CED9-4F4E-9750-FF71340F2D79}" type="slidenum">
              <a:rPr lang="en-GB" altLang="en-US"/>
              <a:pPr>
                <a:defRPr/>
              </a:pPr>
              <a:t>‹#›</a:t>
            </a:fld>
            <a:endParaRPr lang="en-GB" altLang="en-US" dirty="0"/>
          </a:p>
        </p:txBody>
      </p:sp>
    </p:spTree>
    <p:extLst>
      <p:ext uri="{BB962C8B-B14F-4D97-AF65-F5344CB8AC3E}">
        <p14:creationId xmlns:p14="http://schemas.microsoft.com/office/powerpoint/2010/main" val="22682612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8" name="Rectangle 10"/>
          <p:cNvSpPr>
            <a:spLocks noGrp="1" noChangeArrowheads="1"/>
          </p:cNvSpPr>
          <p:nvPr>
            <p:ph type="dt" sz="half" idx="11"/>
          </p:nvPr>
        </p:nvSpPr>
        <p:spPr>
          <a:ln/>
        </p:spPr>
        <p:txBody>
          <a:bodyPr/>
          <a:lstStyle>
            <a:lvl1pPr>
              <a:defRPr/>
            </a:lvl1pPr>
          </a:lstStyle>
          <a:p>
            <a:pPr>
              <a:defRPr/>
            </a:pPr>
            <a:fld id="{E3BE83A8-24B9-42B8-9AED-FBE8584BB3FD}" type="datetime5">
              <a:rPr lang="en-GB" altLang="en-US" smtClean="0"/>
              <a:t>3-Apr-19</a:t>
            </a:fld>
            <a:endParaRPr lang="en-GB" alt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619E59D7-98D3-415C-9C69-3A859E467534}" type="slidenum">
              <a:rPr lang="en-GB" altLang="en-US"/>
              <a:pPr>
                <a:defRPr/>
              </a:pPr>
              <a:t>‹#›</a:t>
            </a:fld>
            <a:endParaRPr lang="en-GB" altLang="en-US" dirty="0"/>
          </a:p>
        </p:txBody>
      </p:sp>
    </p:spTree>
    <p:extLst>
      <p:ext uri="{BB962C8B-B14F-4D97-AF65-F5344CB8AC3E}">
        <p14:creationId xmlns:p14="http://schemas.microsoft.com/office/powerpoint/2010/main" val="163800796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4" name="Rectangle 10"/>
          <p:cNvSpPr>
            <a:spLocks noGrp="1" noChangeArrowheads="1"/>
          </p:cNvSpPr>
          <p:nvPr>
            <p:ph type="dt" sz="half" idx="11"/>
          </p:nvPr>
        </p:nvSpPr>
        <p:spPr>
          <a:ln/>
        </p:spPr>
        <p:txBody>
          <a:bodyPr/>
          <a:lstStyle>
            <a:lvl1pPr>
              <a:defRPr/>
            </a:lvl1pPr>
          </a:lstStyle>
          <a:p>
            <a:pPr>
              <a:defRPr/>
            </a:pPr>
            <a:fld id="{AB82A421-8BFF-4B51-9261-A5EFF77E1A34}" type="datetime5">
              <a:rPr lang="en-GB" altLang="en-US" smtClean="0"/>
              <a:t>3-Apr-19</a:t>
            </a:fld>
            <a:endParaRPr lang="en-GB" alt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8912DE0F-04A6-4042-895C-538390474D8F}" type="slidenum">
              <a:rPr lang="en-GB" altLang="en-US"/>
              <a:pPr>
                <a:defRPr/>
              </a:pPr>
              <a:t>‹#›</a:t>
            </a:fld>
            <a:endParaRPr lang="en-GB" altLang="en-US" dirty="0"/>
          </a:p>
        </p:txBody>
      </p:sp>
    </p:spTree>
    <p:extLst>
      <p:ext uri="{BB962C8B-B14F-4D97-AF65-F5344CB8AC3E}">
        <p14:creationId xmlns:p14="http://schemas.microsoft.com/office/powerpoint/2010/main" val="121784184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3" name="Rectangle 10"/>
          <p:cNvSpPr>
            <a:spLocks noGrp="1" noChangeArrowheads="1"/>
          </p:cNvSpPr>
          <p:nvPr>
            <p:ph type="dt" sz="half" idx="11"/>
          </p:nvPr>
        </p:nvSpPr>
        <p:spPr>
          <a:ln/>
        </p:spPr>
        <p:txBody>
          <a:bodyPr/>
          <a:lstStyle>
            <a:lvl1pPr>
              <a:defRPr/>
            </a:lvl1pPr>
          </a:lstStyle>
          <a:p>
            <a:pPr>
              <a:defRPr/>
            </a:pPr>
            <a:fld id="{6999EF5F-FE24-4B1E-9294-7BF6D401AC04}" type="datetime5">
              <a:rPr lang="en-GB" altLang="en-US" smtClean="0"/>
              <a:t>3-Apr-19</a:t>
            </a:fld>
            <a:endParaRPr lang="en-GB" alt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691A3E47-A47F-424E-AE91-5F48D46406E8}" type="slidenum">
              <a:rPr lang="en-GB" altLang="en-US"/>
              <a:pPr>
                <a:defRPr/>
              </a:pPr>
              <a:t>‹#›</a:t>
            </a:fld>
            <a:endParaRPr lang="en-GB" altLang="en-US" dirty="0"/>
          </a:p>
        </p:txBody>
      </p:sp>
    </p:spTree>
    <p:extLst>
      <p:ext uri="{BB962C8B-B14F-4D97-AF65-F5344CB8AC3E}">
        <p14:creationId xmlns:p14="http://schemas.microsoft.com/office/powerpoint/2010/main" val="3759870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BA17AFD3-2D1A-4F80-811E-731407958CEC}" type="datetime5">
              <a:rPr lang="en-GB" altLang="en-US" smtClean="0"/>
              <a:t>3-Apr-19</a:t>
            </a:fld>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dirty="0"/>
              <a:t>Presentation Title: View &gt; Header &amp; Footer</a:t>
            </a:r>
          </a:p>
        </p:txBody>
      </p:sp>
      <p:sp>
        <p:nvSpPr>
          <p:cNvPr id="6" name="Rectangle 6"/>
          <p:cNvSpPr>
            <a:spLocks noGrp="1" noChangeArrowheads="1"/>
          </p:cNvSpPr>
          <p:nvPr>
            <p:ph type="sldNum" sz="quarter" idx="12"/>
          </p:nvPr>
        </p:nvSpPr>
        <p:spPr>
          <a:ln/>
        </p:spPr>
        <p:txBody>
          <a:bodyPr/>
          <a:lstStyle>
            <a:lvl1pPr>
              <a:defRPr/>
            </a:lvl1pPr>
          </a:lstStyle>
          <a:p>
            <a:pPr>
              <a:defRPr/>
            </a:pPr>
            <a:fld id="{3ED9780F-0A0E-481F-A30D-B9E89A4F937A}" type="slidenum">
              <a:rPr lang="en-GB" altLang="en-US"/>
              <a:pPr>
                <a:defRPr/>
              </a:pPr>
              <a:t>‹#›</a:t>
            </a:fld>
            <a:endParaRPr lang="en-GB" altLang="en-US" dirty="0"/>
          </a:p>
        </p:txBody>
      </p:sp>
    </p:spTree>
    <p:extLst>
      <p:ext uri="{BB962C8B-B14F-4D97-AF65-F5344CB8AC3E}">
        <p14:creationId xmlns:p14="http://schemas.microsoft.com/office/powerpoint/2010/main" val="8841219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6" name="Rectangle 10"/>
          <p:cNvSpPr>
            <a:spLocks noGrp="1" noChangeArrowheads="1"/>
          </p:cNvSpPr>
          <p:nvPr>
            <p:ph type="dt" sz="half" idx="11"/>
          </p:nvPr>
        </p:nvSpPr>
        <p:spPr>
          <a:ln/>
        </p:spPr>
        <p:txBody>
          <a:bodyPr/>
          <a:lstStyle>
            <a:lvl1pPr>
              <a:defRPr/>
            </a:lvl1pPr>
          </a:lstStyle>
          <a:p>
            <a:pPr>
              <a:defRPr/>
            </a:pPr>
            <a:fld id="{38DA3E38-F9C5-4AAB-A28F-2555BB7665A3}" type="datetime5">
              <a:rPr lang="en-GB" altLang="en-US" smtClean="0"/>
              <a:t>3-Apr-19</a:t>
            </a:fld>
            <a:endParaRPr lang="en-GB" alt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63695322-CDF1-4CB4-940B-CA4E6CCE9C85}" type="slidenum">
              <a:rPr lang="en-GB" altLang="en-US"/>
              <a:pPr>
                <a:defRPr/>
              </a:pPr>
              <a:t>‹#›</a:t>
            </a:fld>
            <a:endParaRPr lang="en-GB" altLang="en-US" dirty="0"/>
          </a:p>
        </p:txBody>
      </p:sp>
    </p:spTree>
    <p:extLst>
      <p:ext uri="{BB962C8B-B14F-4D97-AF65-F5344CB8AC3E}">
        <p14:creationId xmlns:p14="http://schemas.microsoft.com/office/powerpoint/2010/main" val="379164566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6" name="Rectangle 10"/>
          <p:cNvSpPr>
            <a:spLocks noGrp="1" noChangeArrowheads="1"/>
          </p:cNvSpPr>
          <p:nvPr>
            <p:ph type="dt" sz="half" idx="11"/>
          </p:nvPr>
        </p:nvSpPr>
        <p:spPr>
          <a:ln/>
        </p:spPr>
        <p:txBody>
          <a:bodyPr/>
          <a:lstStyle>
            <a:lvl1pPr>
              <a:defRPr/>
            </a:lvl1pPr>
          </a:lstStyle>
          <a:p>
            <a:pPr>
              <a:defRPr/>
            </a:pPr>
            <a:fld id="{AD670E9B-14AF-4EC3-A0F8-AE69B7E01D54}" type="datetime5">
              <a:rPr lang="en-GB" altLang="en-US" smtClean="0"/>
              <a:t>3-Apr-19</a:t>
            </a:fld>
            <a:endParaRPr lang="en-GB" alt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48D664CA-4395-475F-BB02-0AB06F527198}" type="slidenum">
              <a:rPr lang="en-GB" altLang="en-US"/>
              <a:pPr>
                <a:defRPr/>
              </a:pPr>
              <a:t>‹#›</a:t>
            </a:fld>
            <a:endParaRPr lang="en-GB" altLang="en-US" dirty="0"/>
          </a:p>
        </p:txBody>
      </p:sp>
    </p:spTree>
    <p:extLst>
      <p:ext uri="{BB962C8B-B14F-4D97-AF65-F5344CB8AC3E}">
        <p14:creationId xmlns:p14="http://schemas.microsoft.com/office/powerpoint/2010/main" val="7760827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10"/>
          <p:cNvSpPr>
            <a:spLocks noGrp="1" noChangeArrowheads="1"/>
          </p:cNvSpPr>
          <p:nvPr>
            <p:ph type="dt" sz="half" idx="11"/>
          </p:nvPr>
        </p:nvSpPr>
        <p:spPr>
          <a:ln/>
        </p:spPr>
        <p:txBody>
          <a:bodyPr/>
          <a:lstStyle>
            <a:lvl1pPr>
              <a:defRPr/>
            </a:lvl1pPr>
          </a:lstStyle>
          <a:p>
            <a:pPr>
              <a:defRPr/>
            </a:pPr>
            <a:fld id="{A983FA81-E3D7-48E2-B37B-A571EC0F4D2D}" type="datetime5">
              <a:rPr lang="en-GB" altLang="en-US" smtClean="0"/>
              <a:t>3-Apr-19</a:t>
            </a:fld>
            <a:endParaRPr lang="en-GB" alt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147E4FF4-107E-440D-B6BB-B31D6ECB5B58}" type="slidenum">
              <a:rPr lang="en-GB" altLang="en-US"/>
              <a:pPr>
                <a:defRPr/>
              </a:pPr>
              <a:t>‹#›</a:t>
            </a:fld>
            <a:endParaRPr lang="en-GB" altLang="en-US" dirty="0"/>
          </a:p>
        </p:txBody>
      </p:sp>
    </p:spTree>
    <p:extLst>
      <p:ext uri="{BB962C8B-B14F-4D97-AF65-F5344CB8AC3E}">
        <p14:creationId xmlns:p14="http://schemas.microsoft.com/office/powerpoint/2010/main" val="27740041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92813" y="827088"/>
            <a:ext cx="1816100" cy="5405437"/>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39750" y="827088"/>
            <a:ext cx="5300663" cy="54054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10"/>
          <p:cNvSpPr>
            <a:spLocks noGrp="1" noChangeArrowheads="1"/>
          </p:cNvSpPr>
          <p:nvPr>
            <p:ph type="dt" sz="half" idx="11"/>
          </p:nvPr>
        </p:nvSpPr>
        <p:spPr>
          <a:ln/>
        </p:spPr>
        <p:txBody>
          <a:bodyPr/>
          <a:lstStyle>
            <a:lvl1pPr>
              <a:defRPr/>
            </a:lvl1pPr>
          </a:lstStyle>
          <a:p>
            <a:pPr>
              <a:defRPr/>
            </a:pPr>
            <a:fld id="{82CFB685-55D5-43DE-8996-F3B8049D4BA6}" type="datetime5">
              <a:rPr lang="en-GB" altLang="en-US" smtClean="0"/>
              <a:t>3-Apr-19</a:t>
            </a:fld>
            <a:endParaRPr lang="en-GB" alt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6F10C30A-9262-407B-A721-B1914684E911}" type="slidenum">
              <a:rPr lang="en-GB" altLang="en-US"/>
              <a:pPr>
                <a:defRPr/>
              </a:pPr>
              <a:t>‹#›</a:t>
            </a:fld>
            <a:endParaRPr lang="en-GB" altLang="en-US" dirty="0"/>
          </a:p>
        </p:txBody>
      </p:sp>
    </p:spTree>
    <p:extLst>
      <p:ext uri="{BB962C8B-B14F-4D97-AF65-F5344CB8AC3E}">
        <p14:creationId xmlns:p14="http://schemas.microsoft.com/office/powerpoint/2010/main" val="174268600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E105D5C7-4AE6-43DF-A50A-EC39D7D6AEA3}" type="datetime5">
              <a:rPr lang="en-GB" altLang="en-US" smtClean="0"/>
              <a:t>3-Apr-19</a:t>
            </a:fld>
            <a:endParaRPr lang="en-GB" altLang="en-US" dirty="0"/>
          </a:p>
        </p:txBody>
      </p:sp>
      <p:sp>
        <p:nvSpPr>
          <p:cNvPr id="6" name="Rectangle 9"/>
          <p:cNvSpPr>
            <a:spLocks noGrp="1" noChangeArrowheads="1"/>
          </p:cNvSpPr>
          <p:nvPr>
            <p:ph type="sldNum" sz="quarter" idx="12"/>
          </p:nvPr>
        </p:nvSpPr>
        <p:spPr>
          <a:ln/>
        </p:spPr>
        <p:txBody>
          <a:bodyPr/>
          <a:lstStyle>
            <a:lvl1pPr>
              <a:defRPr/>
            </a:lvl1pPr>
          </a:lstStyle>
          <a:p>
            <a:pPr>
              <a:defRPr/>
            </a:pPr>
            <a:fld id="{53F2663E-6468-4715-B1B2-4E1F9F40CC49}" type="slidenum">
              <a:rPr lang="en-GB" altLang="en-US"/>
              <a:pPr>
                <a:defRPr/>
              </a:pPr>
              <a:t>‹#›</a:t>
            </a:fld>
            <a:endParaRPr lang="en-GB" altLang="en-US" dirty="0"/>
          </a:p>
        </p:txBody>
      </p:sp>
    </p:spTree>
    <p:extLst>
      <p:ext uri="{BB962C8B-B14F-4D97-AF65-F5344CB8AC3E}">
        <p14:creationId xmlns:p14="http://schemas.microsoft.com/office/powerpoint/2010/main" val="64396708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2479173F-0E98-4CD1-87C6-7EC5D80B865F}" type="datetime5">
              <a:rPr lang="en-GB" altLang="en-US" smtClean="0"/>
              <a:t>3-Apr-19</a:t>
            </a:fld>
            <a:endParaRPr lang="en-GB" altLang="en-US" dirty="0"/>
          </a:p>
        </p:txBody>
      </p:sp>
      <p:sp>
        <p:nvSpPr>
          <p:cNvPr id="6" name="Rectangle 9"/>
          <p:cNvSpPr>
            <a:spLocks noGrp="1" noChangeArrowheads="1"/>
          </p:cNvSpPr>
          <p:nvPr>
            <p:ph type="sldNum" sz="quarter" idx="12"/>
          </p:nvPr>
        </p:nvSpPr>
        <p:spPr>
          <a:ln/>
        </p:spPr>
        <p:txBody>
          <a:bodyPr/>
          <a:lstStyle>
            <a:lvl1pPr>
              <a:defRPr/>
            </a:lvl1pPr>
          </a:lstStyle>
          <a:p>
            <a:pPr>
              <a:defRPr/>
            </a:pPr>
            <a:fld id="{EED98AE0-6E7F-4A34-BEF8-FB262245CC50}" type="slidenum">
              <a:rPr lang="en-GB" altLang="en-US"/>
              <a:pPr>
                <a:defRPr/>
              </a:pPr>
              <a:t>‹#›</a:t>
            </a:fld>
            <a:endParaRPr lang="en-GB" altLang="en-US" dirty="0"/>
          </a:p>
        </p:txBody>
      </p:sp>
    </p:spTree>
    <p:extLst>
      <p:ext uri="{BB962C8B-B14F-4D97-AF65-F5344CB8AC3E}">
        <p14:creationId xmlns:p14="http://schemas.microsoft.com/office/powerpoint/2010/main" val="9692463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6175359C-102E-4557-A4CF-1EA2815AB15F}" type="datetime5">
              <a:rPr lang="en-GB" altLang="en-US" smtClean="0"/>
              <a:t>3-Apr-19</a:t>
            </a:fld>
            <a:endParaRPr lang="en-GB" altLang="en-US" dirty="0"/>
          </a:p>
        </p:txBody>
      </p:sp>
      <p:sp>
        <p:nvSpPr>
          <p:cNvPr id="6" name="Rectangle 9"/>
          <p:cNvSpPr>
            <a:spLocks noGrp="1" noChangeArrowheads="1"/>
          </p:cNvSpPr>
          <p:nvPr>
            <p:ph type="sldNum" sz="quarter" idx="12"/>
          </p:nvPr>
        </p:nvSpPr>
        <p:spPr>
          <a:ln/>
        </p:spPr>
        <p:txBody>
          <a:bodyPr/>
          <a:lstStyle>
            <a:lvl1pPr>
              <a:defRPr/>
            </a:lvl1pPr>
          </a:lstStyle>
          <a:p>
            <a:pPr>
              <a:defRPr/>
            </a:pPr>
            <a:fld id="{04825FE0-C564-4C64-86CC-3E244CB59DEB}" type="slidenum">
              <a:rPr lang="en-GB" altLang="en-US"/>
              <a:pPr>
                <a:defRPr/>
              </a:pPr>
              <a:t>‹#›</a:t>
            </a:fld>
            <a:endParaRPr lang="en-GB" altLang="en-US" dirty="0"/>
          </a:p>
        </p:txBody>
      </p:sp>
    </p:spTree>
    <p:extLst>
      <p:ext uri="{BB962C8B-B14F-4D97-AF65-F5344CB8AC3E}">
        <p14:creationId xmlns:p14="http://schemas.microsoft.com/office/powerpoint/2010/main" val="410736698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539750" y="1841500"/>
            <a:ext cx="3954463" cy="43910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6613" y="1841500"/>
            <a:ext cx="3954462" cy="43910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2153807B-98EA-4199-85EF-D048C2F07E62}" type="datetime5">
              <a:rPr lang="en-GB" altLang="en-US" smtClean="0"/>
              <a:t>3-Apr-19</a:t>
            </a:fld>
            <a:endParaRPr lang="en-GB" altLang="en-US" dirty="0"/>
          </a:p>
        </p:txBody>
      </p:sp>
      <p:sp>
        <p:nvSpPr>
          <p:cNvPr id="7" name="Rectangle 9"/>
          <p:cNvSpPr>
            <a:spLocks noGrp="1" noChangeArrowheads="1"/>
          </p:cNvSpPr>
          <p:nvPr>
            <p:ph type="sldNum" sz="quarter" idx="12"/>
          </p:nvPr>
        </p:nvSpPr>
        <p:spPr>
          <a:ln/>
        </p:spPr>
        <p:txBody>
          <a:bodyPr/>
          <a:lstStyle>
            <a:lvl1pPr>
              <a:defRPr/>
            </a:lvl1pPr>
          </a:lstStyle>
          <a:p>
            <a:pPr>
              <a:defRPr/>
            </a:pPr>
            <a:fld id="{F2AB3F83-EE5F-46DC-9569-A3E0B38C387B}" type="slidenum">
              <a:rPr lang="en-GB" altLang="en-US"/>
              <a:pPr>
                <a:defRPr/>
              </a:pPr>
              <a:t>‹#›</a:t>
            </a:fld>
            <a:endParaRPr lang="en-GB" altLang="en-US" dirty="0"/>
          </a:p>
        </p:txBody>
      </p:sp>
    </p:spTree>
    <p:extLst>
      <p:ext uri="{BB962C8B-B14F-4D97-AF65-F5344CB8AC3E}">
        <p14:creationId xmlns:p14="http://schemas.microsoft.com/office/powerpoint/2010/main" val="30249110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8" name="Rectangle 8"/>
          <p:cNvSpPr>
            <a:spLocks noGrp="1" noChangeArrowheads="1"/>
          </p:cNvSpPr>
          <p:nvPr>
            <p:ph type="dt" sz="half" idx="11"/>
          </p:nvPr>
        </p:nvSpPr>
        <p:spPr>
          <a:ln/>
        </p:spPr>
        <p:txBody>
          <a:bodyPr/>
          <a:lstStyle>
            <a:lvl1pPr>
              <a:defRPr/>
            </a:lvl1pPr>
          </a:lstStyle>
          <a:p>
            <a:pPr>
              <a:defRPr/>
            </a:pPr>
            <a:fld id="{D8B132AD-FBAB-48CF-B3E9-8812693B6B91}" type="datetime5">
              <a:rPr lang="en-GB" altLang="en-US" smtClean="0"/>
              <a:t>3-Apr-19</a:t>
            </a:fld>
            <a:endParaRPr lang="en-GB" altLang="en-US" dirty="0"/>
          </a:p>
        </p:txBody>
      </p:sp>
      <p:sp>
        <p:nvSpPr>
          <p:cNvPr id="9" name="Rectangle 9"/>
          <p:cNvSpPr>
            <a:spLocks noGrp="1" noChangeArrowheads="1"/>
          </p:cNvSpPr>
          <p:nvPr>
            <p:ph type="sldNum" sz="quarter" idx="12"/>
          </p:nvPr>
        </p:nvSpPr>
        <p:spPr>
          <a:ln/>
        </p:spPr>
        <p:txBody>
          <a:bodyPr/>
          <a:lstStyle>
            <a:lvl1pPr>
              <a:defRPr/>
            </a:lvl1pPr>
          </a:lstStyle>
          <a:p>
            <a:pPr>
              <a:defRPr/>
            </a:pPr>
            <a:fld id="{26C9690A-30A9-40CD-972B-FAD40D846936}" type="slidenum">
              <a:rPr lang="en-GB" altLang="en-US"/>
              <a:pPr>
                <a:defRPr/>
              </a:pPr>
              <a:t>‹#›</a:t>
            </a:fld>
            <a:endParaRPr lang="en-GB" altLang="en-US" dirty="0"/>
          </a:p>
        </p:txBody>
      </p:sp>
    </p:spTree>
    <p:extLst>
      <p:ext uri="{BB962C8B-B14F-4D97-AF65-F5344CB8AC3E}">
        <p14:creationId xmlns:p14="http://schemas.microsoft.com/office/powerpoint/2010/main" val="328645230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4" name="Rectangle 8"/>
          <p:cNvSpPr>
            <a:spLocks noGrp="1" noChangeArrowheads="1"/>
          </p:cNvSpPr>
          <p:nvPr>
            <p:ph type="dt" sz="half" idx="11"/>
          </p:nvPr>
        </p:nvSpPr>
        <p:spPr>
          <a:ln/>
        </p:spPr>
        <p:txBody>
          <a:bodyPr/>
          <a:lstStyle>
            <a:lvl1pPr>
              <a:defRPr/>
            </a:lvl1pPr>
          </a:lstStyle>
          <a:p>
            <a:pPr>
              <a:defRPr/>
            </a:pPr>
            <a:fld id="{5E43AD43-F401-4269-93F5-BD695A47C191}" type="datetime5">
              <a:rPr lang="en-GB" altLang="en-US" smtClean="0"/>
              <a:t>3-Apr-19</a:t>
            </a:fld>
            <a:endParaRPr lang="en-GB" altLang="en-US" dirty="0"/>
          </a:p>
        </p:txBody>
      </p:sp>
      <p:sp>
        <p:nvSpPr>
          <p:cNvPr id="5" name="Rectangle 9"/>
          <p:cNvSpPr>
            <a:spLocks noGrp="1" noChangeArrowheads="1"/>
          </p:cNvSpPr>
          <p:nvPr>
            <p:ph type="sldNum" sz="quarter" idx="12"/>
          </p:nvPr>
        </p:nvSpPr>
        <p:spPr>
          <a:ln/>
        </p:spPr>
        <p:txBody>
          <a:bodyPr/>
          <a:lstStyle>
            <a:lvl1pPr>
              <a:defRPr/>
            </a:lvl1pPr>
          </a:lstStyle>
          <a:p>
            <a:pPr>
              <a:defRPr/>
            </a:pPr>
            <a:fld id="{0AB20EE9-6B88-4E34-88DE-B9B20BBF592F}" type="slidenum">
              <a:rPr lang="en-GB" altLang="en-US"/>
              <a:pPr>
                <a:defRPr/>
              </a:pPr>
              <a:t>‹#›</a:t>
            </a:fld>
            <a:endParaRPr lang="en-GB" altLang="en-US" dirty="0"/>
          </a:p>
        </p:txBody>
      </p:sp>
    </p:spTree>
    <p:extLst>
      <p:ext uri="{BB962C8B-B14F-4D97-AF65-F5344CB8AC3E}">
        <p14:creationId xmlns:p14="http://schemas.microsoft.com/office/powerpoint/2010/main" val="3929294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539750" y="1841500"/>
            <a:ext cx="3557588" cy="43910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249738" y="1841500"/>
            <a:ext cx="3559175" cy="43910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fld id="{F4ADA3F7-18FA-4500-BB0B-547829B379B9}" type="datetime5">
              <a:rPr lang="en-GB" altLang="en-US" smtClean="0"/>
              <a:t>3-Apr-19</a:t>
            </a:fld>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dirty="0"/>
              <a:t>Presentation Title: View &gt; Header &amp; Footer</a:t>
            </a:r>
          </a:p>
        </p:txBody>
      </p:sp>
      <p:sp>
        <p:nvSpPr>
          <p:cNvPr id="7" name="Rectangle 6"/>
          <p:cNvSpPr>
            <a:spLocks noGrp="1" noChangeArrowheads="1"/>
          </p:cNvSpPr>
          <p:nvPr>
            <p:ph type="sldNum" sz="quarter" idx="12"/>
          </p:nvPr>
        </p:nvSpPr>
        <p:spPr>
          <a:ln/>
        </p:spPr>
        <p:txBody>
          <a:bodyPr/>
          <a:lstStyle>
            <a:lvl1pPr>
              <a:defRPr/>
            </a:lvl1pPr>
          </a:lstStyle>
          <a:p>
            <a:pPr>
              <a:defRPr/>
            </a:pPr>
            <a:fld id="{8B1D86DA-34AB-477A-A514-65F95FA39552}" type="slidenum">
              <a:rPr lang="en-GB" altLang="en-US"/>
              <a:pPr>
                <a:defRPr/>
              </a:pPr>
              <a:t>‹#›</a:t>
            </a:fld>
            <a:endParaRPr lang="en-GB" altLang="en-US" dirty="0"/>
          </a:p>
        </p:txBody>
      </p:sp>
    </p:spTree>
    <p:extLst>
      <p:ext uri="{BB962C8B-B14F-4D97-AF65-F5344CB8AC3E}">
        <p14:creationId xmlns:p14="http://schemas.microsoft.com/office/powerpoint/2010/main" val="31274908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3" name="Rectangle 8"/>
          <p:cNvSpPr>
            <a:spLocks noGrp="1" noChangeArrowheads="1"/>
          </p:cNvSpPr>
          <p:nvPr>
            <p:ph type="dt" sz="half" idx="11"/>
          </p:nvPr>
        </p:nvSpPr>
        <p:spPr>
          <a:ln/>
        </p:spPr>
        <p:txBody>
          <a:bodyPr/>
          <a:lstStyle>
            <a:lvl1pPr>
              <a:defRPr/>
            </a:lvl1pPr>
          </a:lstStyle>
          <a:p>
            <a:pPr>
              <a:defRPr/>
            </a:pPr>
            <a:fld id="{1A4B405C-CE50-44DD-A27C-4EC2FD6B6E83}" type="datetime5">
              <a:rPr lang="en-GB" altLang="en-US" smtClean="0"/>
              <a:t>3-Apr-19</a:t>
            </a:fld>
            <a:endParaRPr lang="en-GB" altLang="en-US" dirty="0"/>
          </a:p>
        </p:txBody>
      </p:sp>
      <p:sp>
        <p:nvSpPr>
          <p:cNvPr id="4" name="Rectangle 9"/>
          <p:cNvSpPr>
            <a:spLocks noGrp="1" noChangeArrowheads="1"/>
          </p:cNvSpPr>
          <p:nvPr>
            <p:ph type="sldNum" sz="quarter" idx="12"/>
          </p:nvPr>
        </p:nvSpPr>
        <p:spPr>
          <a:ln/>
        </p:spPr>
        <p:txBody>
          <a:bodyPr/>
          <a:lstStyle>
            <a:lvl1pPr>
              <a:defRPr/>
            </a:lvl1pPr>
          </a:lstStyle>
          <a:p>
            <a:pPr>
              <a:defRPr/>
            </a:pPr>
            <a:fld id="{906DAB1A-97F7-4041-A0D7-63B864020A5E}" type="slidenum">
              <a:rPr lang="en-GB" altLang="en-US"/>
              <a:pPr>
                <a:defRPr/>
              </a:pPr>
              <a:t>‹#›</a:t>
            </a:fld>
            <a:endParaRPr lang="en-GB" altLang="en-US" dirty="0"/>
          </a:p>
        </p:txBody>
      </p:sp>
    </p:spTree>
    <p:extLst>
      <p:ext uri="{BB962C8B-B14F-4D97-AF65-F5344CB8AC3E}">
        <p14:creationId xmlns:p14="http://schemas.microsoft.com/office/powerpoint/2010/main" val="23331290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96DEF095-992D-4412-ABC1-D79E970C2410}" type="datetime5">
              <a:rPr lang="en-GB" altLang="en-US" smtClean="0"/>
              <a:t>3-Apr-19</a:t>
            </a:fld>
            <a:endParaRPr lang="en-GB" altLang="en-US" dirty="0"/>
          </a:p>
        </p:txBody>
      </p:sp>
      <p:sp>
        <p:nvSpPr>
          <p:cNvPr id="7" name="Rectangle 9"/>
          <p:cNvSpPr>
            <a:spLocks noGrp="1" noChangeArrowheads="1"/>
          </p:cNvSpPr>
          <p:nvPr>
            <p:ph type="sldNum" sz="quarter" idx="12"/>
          </p:nvPr>
        </p:nvSpPr>
        <p:spPr>
          <a:ln/>
        </p:spPr>
        <p:txBody>
          <a:bodyPr/>
          <a:lstStyle>
            <a:lvl1pPr>
              <a:defRPr/>
            </a:lvl1pPr>
          </a:lstStyle>
          <a:p>
            <a:pPr>
              <a:defRPr/>
            </a:pPr>
            <a:fld id="{031116BB-F9F0-43DD-B96F-6430E1ABA23A}" type="slidenum">
              <a:rPr lang="en-GB" altLang="en-US"/>
              <a:pPr>
                <a:defRPr/>
              </a:pPr>
              <a:t>‹#›</a:t>
            </a:fld>
            <a:endParaRPr lang="en-GB" altLang="en-US" dirty="0"/>
          </a:p>
        </p:txBody>
      </p:sp>
    </p:spTree>
    <p:extLst>
      <p:ext uri="{BB962C8B-B14F-4D97-AF65-F5344CB8AC3E}">
        <p14:creationId xmlns:p14="http://schemas.microsoft.com/office/powerpoint/2010/main" val="260860835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6C98E272-D354-49AB-9D4A-384DB35BEBC3}" type="datetime5">
              <a:rPr lang="en-GB" altLang="en-US" smtClean="0"/>
              <a:t>3-Apr-19</a:t>
            </a:fld>
            <a:endParaRPr lang="en-GB" altLang="en-US" dirty="0"/>
          </a:p>
        </p:txBody>
      </p:sp>
      <p:sp>
        <p:nvSpPr>
          <p:cNvPr id="7" name="Rectangle 9"/>
          <p:cNvSpPr>
            <a:spLocks noGrp="1" noChangeArrowheads="1"/>
          </p:cNvSpPr>
          <p:nvPr>
            <p:ph type="sldNum" sz="quarter" idx="12"/>
          </p:nvPr>
        </p:nvSpPr>
        <p:spPr>
          <a:ln/>
        </p:spPr>
        <p:txBody>
          <a:bodyPr/>
          <a:lstStyle>
            <a:lvl1pPr>
              <a:defRPr/>
            </a:lvl1pPr>
          </a:lstStyle>
          <a:p>
            <a:pPr>
              <a:defRPr/>
            </a:pPr>
            <a:fld id="{FDB4C5EE-F944-45E3-AE44-D940CB5C7349}" type="slidenum">
              <a:rPr lang="en-GB" altLang="en-US"/>
              <a:pPr>
                <a:defRPr/>
              </a:pPr>
              <a:t>‹#›</a:t>
            </a:fld>
            <a:endParaRPr lang="en-GB" altLang="en-US" dirty="0"/>
          </a:p>
        </p:txBody>
      </p:sp>
    </p:spTree>
    <p:extLst>
      <p:ext uri="{BB962C8B-B14F-4D97-AF65-F5344CB8AC3E}">
        <p14:creationId xmlns:p14="http://schemas.microsoft.com/office/powerpoint/2010/main" val="416842709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4C8AA8B2-C24B-4651-8581-6E7286DE5808}" type="datetime5">
              <a:rPr lang="en-GB" altLang="en-US" smtClean="0"/>
              <a:t>3-Apr-19</a:t>
            </a:fld>
            <a:endParaRPr lang="en-GB" altLang="en-US" dirty="0"/>
          </a:p>
        </p:txBody>
      </p:sp>
      <p:sp>
        <p:nvSpPr>
          <p:cNvPr id="6" name="Rectangle 9"/>
          <p:cNvSpPr>
            <a:spLocks noGrp="1" noChangeArrowheads="1"/>
          </p:cNvSpPr>
          <p:nvPr>
            <p:ph type="sldNum" sz="quarter" idx="12"/>
          </p:nvPr>
        </p:nvSpPr>
        <p:spPr>
          <a:ln/>
        </p:spPr>
        <p:txBody>
          <a:bodyPr/>
          <a:lstStyle>
            <a:lvl1pPr>
              <a:defRPr/>
            </a:lvl1pPr>
          </a:lstStyle>
          <a:p>
            <a:pPr>
              <a:defRPr/>
            </a:pPr>
            <a:fld id="{932F0553-2E37-453A-9E50-F90B466FCB89}" type="slidenum">
              <a:rPr lang="en-GB" altLang="en-US"/>
              <a:pPr>
                <a:defRPr/>
              </a:pPr>
              <a:t>‹#›</a:t>
            </a:fld>
            <a:endParaRPr lang="en-GB" altLang="en-US" dirty="0"/>
          </a:p>
        </p:txBody>
      </p:sp>
    </p:spTree>
    <p:extLst>
      <p:ext uri="{BB962C8B-B14F-4D97-AF65-F5344CB8AC3E}">
        <p14:creationId xmlns:p14="http://schemas.microsoft.com/office/powerpoint/2010/main" val="250759657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86538" y="827088"/>
            <a:ext cx="2014537" cy="5405437"/>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39750" y="827088"/>
            <a:ext cx="5894388" cy="54054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7353665C-74CB-4EE0-B697-5CB2AE2AD573}" type="datetime5">
              <a:rPr lang="en-GB" altLang="en-US" smtClean="0"/>
              <a:t>3-Apr-19</a:t>
            </a:fld>
            <a:endParaRPr lang="en-GB" altLang="en-US" dirty="0"/>
          </a:p>
        </p:txBody>
      </p:sp>
      <p:sp>
        <p:nvSpPr>
          <p:cNvPr id="6" name="Rectangle 9"/>
          <p:cNvSpPr>
            <a:spLocks noGrp="1" noChangeArrowheads="1"/>
          </p:cNvSpPr>
          <p:nvPr>
            <p:ph type="sldNum" sz="quarter" idx="12"/>
          </p:nvPr>
        </p:nvSpPr>
        <p:spPr>
          <a:ln/>
        </p:spPr>
        <p:txBody>
          <a:bodyPr/>
          <a:lstStyle>
            <a:lvl1pPr>
              <a:defRPr/>
            </a:lvl1pPr>
          </a:lstStyle>
          <a:p>
            <a:pPr>
              <a:defRPr/>
            </a:pPr>
            <a:fld id="{906FC77C-BDCF-42E1-96B8-536268603950}" type="slidenum">
              <a:rPr lang="en-GB" altLang="en-US"/>
              <a:pPr>
                <a:defRPr/>
              </a:pPr>
              <a:t>‹#›</a:t>
            </a:fld>
            <a:endParaRPr lang="en-GB" altLang="en-US" dirty="0"/>
          </a:p>
        </p:txBody>
      </p:sp>
    </p:spTree>
    <p:extLst>
      <p:ext uri="{BB962C8B-B14F-4D97-AF65-F5344CB8AC3E}">
        <p14:creationId xmlns:p14="http://schemas.microsoft.com/office/powerpoint/2010/main" val="93020175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9750" y="827088"/>
            <a:ext cx="7269163" cy="4318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539750" y="1841500"/>
            <a:ext cx="3954463" cy="43910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6613" y="1841500"/>
            <a:ext cx="3954462" cy="43910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9F5AD6A4-3181-4A0E-8420-90FBE3834EA7}" type="datetime5">
              <a:rPr lang="en-GB" altLang="en-US" smtClean="0"/>
              <a:t>3-Apr-19</a:t>
            </a:fld>
            <a:endParaRPr lang="en-GB" altLang="en-US" dirty="0"/>
          </a:p>
        </p:txBody>
      </p:sp>
      <p:sp>
        <p:nvSpPr>
          <p:cNvPr id="7" name="Rectangle 9"/>
          <p:cNvSpPr>
            <a:spLocks noGrp="1" noChangeArrowheads="1"/>
          </p:cNvSpPr>
          <p:nvPr>
            <p:ph type="sldNum" sz="quarter" idx="12"/>
          </p:nvPr>
        </p:nvSpPr>
        <p:spPr>
          <a:ln/>
        </p:spPr>
        <p:txBody>
          <a:bodyPr/>
          <a:lstStyle>
            <a:lvl1pPr>
              <a:defRPr/>
            </a:lvl1pPr>
          </a:lstStyle>
          <a:p>
            <a:pPr>
              <a:defRPr/>
            </a:pPr>
            <a:fld id="{0A16E14D-65E4-4EF4-9958-2B9E5A40BA3E}" type="slidenum">
              <a:rPr lang="en-GB" altLang="en-US"/>
              <a:pPr>
                <a:defRPr/>
              </a:pPr>
              <a:t>‹#›</a:t>
            </a:fld>
            <a:endParaRPr lang="en-GB" altLang="en-US" dirty="0"/>
          </a:p>
        </p:txBody>
      </p:sp>
    </p:spTree>
    <p:extLst>
      <p:ext uri="{BB962C8B-B14F-4D97-AF65-F5344CB8AC3E}">
        <p14:creationId xmlns:p14="http://schemas.microsoft.com/office/powerpoint/2010/main" val="308804633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6CB45557-A064-41F7-A389-7860A2624537}" type="datetime5">
              <a:rPr lang="en-GB" altLang="en-US" smtClean="0"/>
              <a:t>3-Apr-19</a:t>
            </a:fld>
            <a:endParaRPr lang="en-GB" altLang="en-US" dirty="0"/>
          </a:p>
        </p:txBody>
      </p:sp>
      <p:sp>
        <p:nvSpPr>
          <p:cNvPr id="6" name="Rectangle 9"/>
          <p:cNvSpPr>
            <a:spLocks noGrp="1" noChangeArrowheads="1"/>
          </p:cNvSpPr>
          <p:nvPr>
            <p:ph type="sldNum" sz="quarter" idx="12"/>
          </p:nvPr>
        </p:nvSpPr>
        <p:spPr>
          <a:ln/>
        </p:spPr>
        <p:txBody>
          <a:bodyPr/>
          <a:lstStyle>
            <a:lvl1pPr>
              <a:defRPr/>
            </a:lvl1pPr>
          </a:lstStyle>
          <a:p>
            <a:pPr>
              <a:defRPr/>
            </a:pPr>
            <a:fld id="{BBBEEDCB-444A-4873-811B-B607EF5FA611}" type="slidenum">
              <a:rPr lang="en-GB" altLang="en-US"/>
              <a:pPr>
                <a:defRPr/>
              </a:pPr>
              <a:t>‹#›</a:t>
            </a:fld>
            <a:endParaRPr lang="en-GB" altLang="en-US" dirty="0"/>
          </a:p>
        </p:txBody>
      </p:sp>
    </p:spTree>
    <p:extLst>
      <p:ext uri="{BB962C8B-B14F-4D97-AF65-F5344CB8AC3E}">
        <p14:creationId xmlns:p14="http://schemas.microsoft.com/office/powerpoint/2010/main" val="124142575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04716127-4DE7-4F38-BAA8-9068F3FCCD42}" type="datetime5">
              <a:rPr lang="en-GB" altLang="en-US" smtClean="0"/>
              <a:t>3-Apr-19</a:t>
            </a:fld>
            <a:endParaRPr lang="en-GB" altLang="en-US" dirty="0"/>
          </a:p>
        </p:txBody>
      </p:sp>
      <p:sp>
        <p:nvSpPr>
          <p:cNvPr id="6" name="Rectangle 9"/>
          <p:cNvSpPr>
            <a:spLocks noGrp="1" noChangeArrowheads="1"/>
          </p:cNvSpPr>
          <p:nvPr>
            <p:ph type="sldNum" sz="quarter" idx="12"/>
          </p:nvPr>
        </p:nvSpPr>
        <p:spPr>
          <a:ln/>
        </p:spPr>
        <p:txBody>
          <a:bodyPr/>
          <a:lstStyle>
            <a:lvl1pPr>
              <a:defRPr/>
            </a:lvl1pPr>
          </a:lstStyle>
          <a:p>
            <a:pPr>
              <a:defRPr/>
            </a:pPr>
            <a:fld id="{B2ADF47B-D057-4F29-9445-3FAD54A28DBE}" type="slidenum">
              <a:rPr lang="en-GB" altLang="en-US"/>
              <a:pPr>
                <a:defRPr/>
              </a:pPr>
              <a:t>‹#›</a:t>
            </a:fld>
            <a:endParaRPr lang="en-GB" altLang="en-US" dirty="0"/>
          </a:p>
        </p:txBody>
      </p:sp>
    </p:spTree>
    <p:extLst>
      <p:ext uri="{BB962C8B-B14F-4D97-AF65-F5344CB8AC3E}">
        <p14:creationId xmlns:p14="http://schemas.microsoft.com/office/powerpoint/2010/main" val="310894308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7EFEA194-FC7A-4893-9770-A6D117367BC6}" type="datetime5">
              <a:rPr lang="en-GB" altLang="en-US" smtClean="0"/>
              <a:t>3-Apr-19</a:t>
            </a:fld>
            <a:endParaRPr lang="en-GB" altLang="en-US" dirty="0"/>
          </a:p>
        </p:txBody>
      </p:sp>
      <p:sp>
        <p:nvSpPr>
          <p:cNvPr id="6" name="Rectangle 9"/>
          <p:cNvSpPr>
            <a:spLocks noGrp="1" noChangeArrowheads="1"/>
          </p:cNvSpPr>
          <p:nvPr>
            <p:ph type="sldNum" sz="quarter" idx="12"/>
          </p:nvPr>
        </p:nvSpPr>
        <p:spPr>
          <a:ln/>
        </p:spPr>
        <p:txBody>
          <a:bodyPr/>
          <a:lstStyle>
            <a:lvl1pPr>
              <a:defRPr/>
            </a:lvl1pPr>
          </a:lstStyle>
          <a:p>
            <a:pPr>
              <a:defRPr/>
            </a:pPr>
            <a:fld id="{941BC2B5-2B13-485C-B45C-FD335C28A7B4}" type="slidenum">
              <a:rPr lang="en-GB" altLang="en-US"/>
              <a:pPr>
                <a:defRPr/>
              </a:pPr>
              <a:t>‹#›</a:t>
            </a:fld>
            <a:endParaRPr lang="en-GB" altLang="en-US" dirty="0"/>
          </a:p>
        </p:txBody>
      </p:sp>
    </p:spTree>
    <p:extLst>
      <p:ext uri="{BB962C8B-B14F-4D97-AF65-F5344CB8AC3E}">
        <p14:creationId xmlns:p14="http://schemas.microsoft.com/office/powerpoint/2010/main" val="379867593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541338" y="4318000"/>
            <a:ext cx="3557587" cy="14398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251325" y="4318000"/>
            <a:ext cx="3559175" cy="14398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EF94231E-3D2F-4D29-803D-69D08DED1A73}" type="datetime5">
              <a:rPr lang="en-GB" altLang="en-US" smtClean="0"/>
              <a:t>3-Apr-19</a:t>
            </a:fld>
            <a:endParaRPr lang="en-GB" altLang="en-US" dirty="0"/>
          </a:p>
        </p:txBody>
      </p:sp>
      <p:sp>
        <p:nvSpPr>
          <p:cNvPr id="7" name="Rectangle 9"/>
          <p:cNvSpPr>
            <a:spLocks noGrp="1" noChangeArrowheads="1"/>
          </p:cNvSpPr>
          <p:nvPr>
            <p:ph type="sldNum" sz="quarter" idx="12"/>
          </p:nvPr>
        </p:nvSpPr>
        <p:spPr>
          <a:ln/>
        </p:spPr>
        <p:txBody>
          <a:bodyPr/>
          <a:lstStyle>
            <a:lvl1pPr>
              <a:defRPr/>
            </a:lvl1pPr>
          </a:lstStyle>
          <a:p>
            <a:pPr>
              <a:defRPr/>
            </a:pPr>
            <a:fld id="{8ADE8F0A-525C-4D9A-B5E9-F568F28F0C86}" type="slidenum">
              <a:rPr lang="en-GB" altLang="en-US"/>
              <a:pPr>
                <a:defRPr/>
              </a:pPr>
              <a:t>‹#›</a:t>
            </a:fld>
            <a:endParaRPr lang="en-GB" altLang="en-US" dirty="0"/>
          </a:p>
        </p:txBody>
      </p:sp>
    </p:spTree>
    <p:extLst>
      <p:ext uri="{BB962C8B-B14F-4D97-AF65-F5344CB8AC3E}">
        <p14:creationId xmlns:p14="http://schemas.microsoft.com/office/powerpoint/2010/main" val="3036366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fld id="{AEB2DB4B-1D3A-4E96-8CFF-873FFA9833E7}" type="datetime5">
              <a:rPr lang="en-GB" altLang="en-US" smtClean="0"/>
              <a:t>3-Apr-19</a:t>
            </a:fld>
            <a:endParaRPr lang="en-GB" alt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GB" altLang="en-US" dirty="0"/>
              <a:t>Presentation Title: View &gt; Header &amp; Footer</a:t>
            </a:r>
          </a:p>
        </p:txBody>
      </p:sp>
      <p:sp>
        <p:nvSpPr>
          <p:cNvPr id="9" name="Rectangle 6"/>
          <p:cNvSpPr>
            <a:spLocks noGrp="1" noChangeArrowheads="1"/>
          </p:cNvSpPr>
          <p:nvPr>
            <p:ph type="sldNum" sz="quarter" idx="12"/>
          </p:nvPr>
        </p:nvSpPr>
        <p:spPr>
          <a:ln/>
        </p:spPr>
        <p:txBody>
          <a:bodyPr/>
          <a:lstStyle>
            <a:lvl1pPr>
              <a:defRPr/>
            </a:lvl1pPr>
          </a:lstStyle>
          <a:p>
            <a:pPr>
              <a:defRPr/>
            </a:pPr>
            <a:fld id="{ACEE4085-ACED-4763-9792-A125F031DB71}" type="slidenum">
              <a:rPr lang="en-GB" altLang="en-US"/>
              <a:pPr>
                <a:defRPr/>
              </a:pPr>
              <a:t>‹#›</a:t>
            </a:fld>
            <a:endParaRPr lang="en-GB" altLang="en-US" dirty="0"/>
          </a:p>
        </p:txBody>
      </p:sp>
    </p:spTree>
    <p:extLst>
      <p:ext uri="{BB962C8B-B14F-4D97-AF65-F5344CB8AC3E}">
        <p14:creationId xmlns:p14="http://schemas.microsoft.com/office/powerpoint/2010/main" val="81916141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8" name="Rectangle 8"/>
          <p:cNvSpPr>
            <a:spLocks noGrp="1" noChangeArrowheads="1"/>
          </p:cNvSpPr>
          <p:nvPr>
            <p:ph type="dt" sz="half" idx="11"/>
          </p:nvPr>
        </p:nvSpPr>
        <p:spPr>
          <a:ln/>
        </p:spPr>
        <p:txBody>
          <a:bodyPr/>
          <a:lstStyle>
            <a:lvl1pPr>
              <a:defRPr/>
            </a:lvl1pPr>
          </a:lstStyle>
          <a:p>
            <a:pPr>
              <a:defRPr/>
            </a:pPr>
            <a:fld id="{E8712526-372F-4967-B256-C0A6973C94CA}" type="datetime5">
              <a:rPr lang="en-GB" altLang="en-US" smtClean="0"/>
              <a:t>3-Apr-19</a:t>
            </a:fld>
            <a:endParaRPr lang="en-GB" altLang="en-US" dirty="0"/>
          </a:p>
        </p:txBody>
      </p:sp>
      <p:sp>
        <p:nvSpPr>
          <p:cNvPr id="9" name="Rectangle 9"/>
          <p:cNvSpPr>
            <a:spLocks noGrp="1" noChangeArrowheads="1"/>
          </p:cNvSpPr>
          <p:nvPr>
            <p:ph type="sldNum" sz="quarter" idx="12"/>
          </p:nvPr>
        </p:nvSpPr>
        <p:spPr>
          <a:ln/>
        </p:spPr>
        <p:txBody>
          <a:bodyPr/>
          <a:lstStyle>
            <a:lvl1pPr>
              <a:defRPr/>
            </a:lvl1pPr>
          </a:lstStyle>
          <a:p>
            <a:pPr>
              <a:defRPr/>
            </a:pPr>
            <a:fld id="{F6F41769-AE9C-4A7F-86FC-6B6FE63A714A}" type="slidenum">
              <a:rPr lang="en-GB" altLang="en-US"/>
              <a:pPr>
                <a:defRPr/>
              </a:pPr>
              <a:t>‹#›</a:t>
            </a:fld>
            <a:endParaRPr lang="en-GB" altLang="en-US" dirty="0"/>
          </a:p>
        </p:txBody>
      </p:sp>
    </p:spTree>
    <p:extLst>
      <p:ext uri="{BB962C8B-B14F-4D97-AF65-F5344CB8AC3E}">
        <p14:creationId xmlns:p14="http://schemas.microsoft.com/office/powerpoint/2010/main" val="274677522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4" name="Rectangle 8"/>
          <p:cNvSpPr>
            <a:spLocks noGrp="1" noChangeArrowheads="1"/>
          </p:cNvSpPr>
          <p:nvPr>
            <p:ph type="dt" sz="half" idx="11"/>
          </p:nvPr>
        </p:nvSpPr>
        <p:spPr>
          <a:ln/>
        </p:spPr>
        <p:txBody>
          <a:bodyPr/>
          <a:lstStyle>
            <a:lvl1pPr>
              <a:defRPr/>
            </a:lvl1pPr>
          </a:lstStyle>
          <a:p>
            <a:pPr>
              <a:defRPr/>
            </a:pPr>
            <a:fld id="{D532C549-18E1-4B23-B872-98E644482789}" type="datetime5">
              <a:rPr lang="en-GB" altLang="en-US" smtClean="0"/>
              <a:t>3-Apr-19</a:t>
            </a:fld>
            <a:endParaRPr lang="en-GB" altLang="en-US" dirty="0"/>
          </a:p>
        </p:txBody>
      </p:sp>
      <p:sp>
        <p:nvSpPr>
          <p:cNvPr id="5" name="Rectangle 9"/>
          <p:cNvSpPr>
            <a:spLocks noGrp="1" noChangeArrowheads="1"/>
          </p:cNvSpPr>
          <p:nvPr>
            <p:ph type="sldNum" sz="quarter" idx="12"/>
          </p:nvPr>
        </p:nvSpPr>
        <p:spPr>
          <a:ln/>
        </p:spPr>
        <p:txBody>
          <a:bodyPr/>
          <a:lstStyle>
            <a:lvl1pPr>
              <a:defRPr/>
            </a:lvl1pPr>
          </a:lstStyle>
          <a:p>
            <a:pPr>
              <a:defRPr/>
            </a:pPr>
            <a:fld id="{7D7FA90B-B286-422E-9862-BA87D9805570}" type="slidenum">
              <a:rPr lang="en-GB" altLang="en-US"/>
              <a:pPr>
                <a:defRPr/>
              </a:pPr>
              <a:t>‹#›</a:t>
            </a:fld>
            <a:endParaRPr lang="en-GB" altLang="en-US" dirty="0"/>
          </a:p>
        </p:txBody>
      </p:sp>
    </p:spTree>
    <p:extLst>
      <p:ext uri="{BB962C8B-B14F-4D97-AF65-F5344CB8AC3E}">
        <p14:creationId xmlns:p14="http://schemas.microsoft.com/office/powerpoint/2010/main" val="273586412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3" name="Rectangle 8"/>
          <p:cNvSpPr>
            <a:spLocks noGrp="1" noChangeArrowheads="1"/>
          </p:cNvSpPr>
          <p:nvPr>
            <p:ph type="dt" sz="half" idx="11"/>
          </p:nvPr>
        </p:nvSpPr>
        <p:spPr>
          <a:ln/>
        </p:spPr>
        <p:txBody>
          <a:bodyPr/>
          <a:lstStyle>
            <a:lvl1pPr>
              <a:defRPr/>
            </a:lvl1pPr>
          </a:lstStyle>
          <a:p>
            <a:pPr>
              <a:defRPr/>
            </a:pPr>
            <a:fld id="{99285B6E-C1D2-4FD7-B959-DF2A4AC17C4C}" type="datetime5">
              <a:rPr lang="en-GB" altLang="en-US" smtClean="0"/>
              <a:t>3-Apr-19</a:t>
            </a:fld>
            <a:endParaRPr lang="en-GB" altLang="en-US" dirty="0"/>
          </a:p>
        </p:txBody>
      </p:sp>
      <p:sp>
        <p:nvSpPr>
          <p:cNvPr id="4" name="Rectangle 9"/>
          <p:cNvSpPr>
            <a:spLocks noGrp="1" noChangeArrowheads="1"/>
          </p:cNvSpPr>
          <p:nvPr>
            <p:ph type="sldNum" sz="quarter" idx="12"/>
          </p:nvPr>
        </p:nvSpPr>
        <p:spPr>
          <a:ln/>
        </p:spPr>
        <p:txBody>
          <a:bodyPr/>
          <a:lstStyle>
            <a:lvl1pPr>
              <a:defRPr/>
            </a:lvl1pPr>
          </a:lstStyle>
          <a:p>
            <a:pPr>
              <a:defRPr/>
            </a:pPr>
            <a:fld id="{276730F6-157D-4544-8971-5FE50F6F8505}" type="slidenum">
              <a:rPr lang="en-GB" altLang="en-US"/>
              <a:pPr>
                <a:defRPr/>
              </a:pPr>
              <a:t>‹#›</a:t>
            </a:fld>
            <a:endParaRPr lang="en-GB" altLang="en-US" dirty="0"/>
          </a:p>
        </p:txBody>
      </p:sp>
    </p:spTree>
    <p:extLst>
      <p:ext uri="{BB962C8B-B14F-4D97-AF65-F5344CB8AC3E}">
        <p14:creationId xmlns:p14="http://schemas.microsoft.com/office/powerpoint/2010/main" val="219783077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1BE78E74-266F-442F-A70E-70CF41283C2D}" type="datetime5">
              <a:rPr lang="en-GB" altLang="en-US" smtClean="0"/>
              <a:t>3-Apr-19</a:t>
            </a:fld>
            <a:endParaRPr lang="en-GB" altLang="en-US" dirty="0"/>
          </a:p>
        </p:txBody>
      </p:sp>
      <p:sp>
        <p:nvSpPr>
          <p:cNvPr id="7" name="Rectangle 9"/>
          <p:cNvSpPr>
            <a:spLocks noGrp="1" noChangeArrowheads="1"/>
          </p:cNvSpPr>
          <p:nvPr>
            <p:ph type="sldNum" sz="quarter" idx="12"/>
          </p:nvPr>
        </p:nvSpPr>
        <p:spPr>
          <a:ln/>
        </p:spPr>
        <p:txBody>
          <a:bodyPr/>
          <a:lstStyle>
            <a:lvl1pPr>
              <a:defRPr/>
            </a:lvl1pPr>
          </a:lstStyle>
          <a:p>
            <a:pPr>
              <a:defRPr/>
            </a:pPr>
            <a:fld id="{45BE2A3D-22F9-4962-87DB-5E9D513F65A7}" type="slidenum">
              <a:rPr lang="en-GB" altLang="en-US"/>
              <a:pPr>
                <a:defRPr/>
              </a:pPr>
              <a:t>‹#›</a:t>
            </a:fld>
            <a:endParaRPr lang="en-GB" altLang="en-US" dirty="0"/>
          </a:p>
        </p:txBody>
      </p:sp>
    </p:spTree>
    <p:extLst>
      <p:ext uri="{BB962C8B-B14F-4D97-AF65-F5344CB8AC3E}">
        <p14:creationId xmlns:p14="http://schemas.microsoft.com/office/powerpoint/2010/main" val="66852544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27AE7CE9-F1B2-4092-9A7B-D83315C4A306}" type="datetime5">
              <a:rPr lang="en-GB" altLang="en-US" smtClean="0"/>
              <a:t>3-Apr-19</a:t>
            </a:fld>
            <a:endParaRPr lang="en-GB" altLang="en-US" dirty="0"/>
          </a:p>
        </p:txBody>
      </p:sp>
      <p:sp>
        <p:nvSpPr>
          <p:cNvPr id="7" name="Rectangle 9"/>
          <p:cNvSpPr>
            <a:spLocks noGrp="1" noChangeArrowheads="1"/>
          </p:cNvSpPr>
          <p:nvPr>
            <p:ph type="sldNum" sz="quarter" idx="12"/>
          </p:nvPr>
        </p:nvSpPr>
        <p:spPr>
          <a:ln/>
        </p:spPr>
        <p:txBody>
          <a:bodyPr/>
          <a:lstStyle>
            <a:lvl1pPr>
              <a:defRPr/>
            </a:lvl1pPr>
          </a:lstStyle>
          <a:p>
            <a:pPr>
              <a:defRPr/>
            </a:pPr>
            <a:fld id="{9B5AE9B4-BBF9-440E-9440-E2F67D110F67}" type="slidenum">
              <a:rPr lang="en-GB" altLang="en-US"/>
              <a:pPr>
                <a:defRPr/>
              </a:pPr>
              <a:t>‹#›</a:t>
            </a:fld>
            <a:endParaRPr lang="en-GB" altLang="en-US" dirty="0"/>
          </a:p>
        </p:txBody>
      </p:sp>
    </p:spTree>
    <p:extLst>
      <p:ext uri="{BB962C8B-B14F-4D97-AF65-F5344CB8AC3E}">
        <p14:creationId xmlns:p14="http://schemas.microsoft.com/office/powerpoint/2010/main" val="76158060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0EF5034B-A5BB-4624-8D44-77828E35002C}" type="datetime5">
              <a:rPr lang="en-GB" altLang="en-US" smtClean="0"/>
              <a:t>3-Apr-19</a:t>
            </a:fld>
            <a:endParaRPr lang="en-GB" altLang="en-US" dirty="0"/>
          </a:p>
        </p:txBody>
      </p:sp>
      <p:sp>
        <p:nvSpPr>
          <p:cNvPr id="6" name="Rectangle 9"/>
          <p:cNvSpPr>
            <a:spLocks noGrp="1" noChangeArrowheads="1"/>
          </p:cNvSpPr>
          <p:nvPr>
            <p:ph type="sldNum" sz="quarter" idx="12"/>
          </p:nvPr>
        </p:nvSpPr>
        <p:spPr>
          <a:ln/>
        </p:spPr>
        <p:txBody>
          <a:bodyPr/>
          <a:lstStyle>
            <a:lvl1pPr>
              <a:defRPr/>
            </a:lvl1pPr>
          </a:lstStyle>
          <a:p>
            <a:pPr>
              <a:defRPr/>
            </a:pPr>
            <a:fld id="{F01730A4-0035-4C6C-B44D-33384A48A7A1}" type="slidenum">
              <a:rPr lang="en-GB" altLang="en-US"/>
              <a:pPr>
                <a:defRPr/>
              </a:pPr>
              <a:t>‹#›</a:t>
            </a:fld>
            <a:endParaRPr lang="en-GB" altLang="en-US" dirty="0"/>
          </a:p>
        </p:txBody>
      </p:sp>
    </p:spTree>
    <p:extLst>
      <p:ext uri="{BB962C8B-B14F-4D97-AF65-F5344CB8AC3E}">
        <p14:creationId xmlns:p14="http://schemas.microsoft.com/office/powerpoint/2010/main" val="52467668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92813" y="2997200"/>
            <a:ext cx="1817687" cy="276066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39750" y="2997200"/>
            <a:ext cx="5300663" cy="27606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34007FB0-30AD-474B-962A-FCAE8351ECB0}" type="datetime5">
              <a:rPr lang="en-GB" altLang="en-US" smtClean="0"/>
              <a:t>3-Apr-19</a:t>
            </a:fld>
            <a:endParaRPr lang="en-GB" altLang="en-US" dirty="0"/>
          </a:p>
        </p:txBody>
      </p:sp>
      <p:sp>
        <p:nvSpPr>
          <p:cNvPr id="6" name="Rectangle 9"/>
          <p:cNvSpPr>
            <a:spLocks noGrp="1" noChangeArrowheads="1"/>
          </p:cNvSpPr>
          <p:nvPr>
            <p:ph type="sldNum" sz="quarter" idx="12"/>
          </p:nvPr>
        </p:nvSpPr>
        <p:spPr>
          <a:ln/>
        </p:spPr>
        <p:txBody>
          <a:bodyPr/>
          <a:lstStyle>
            <a:lvl1pPr>
              <a:defRPr/>
            </a:lvl1pPr>
          </a:lstStyle>
          <a:p>
            <a:pPr>
              <a:defRPr/>
            </a:pPr>
            <a:fld id="{796477C0-4C2F-4676-8D52-580A208407BF}" type="slidenum">
              <a:rPr lang="en-GB" altLang="en-US"/>
              <a:pPr>
                <a:defRPr/>
              </a:pPr>
              <a:t>‹#›</a:t>
            </a:fld>
            <a:endParaRPr lang="en-GB" altLang="en-US" dirty="0"/>
          </a:p>
        </p:txBody>
      </p:sp>
    </p:spTree>
    <p:extLst>
      <p:ext uri="{BB962C8B-B14F-4D97-AF65-F5344CB8AC3E}">
        <p14:creationId xmlns:p14="http://schemas.microsoft.com/office/powerpoint/2010/main" val="301200016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9"/>
          <p:cNvSpPr>
            <a:spLocks noGrp="1" noChangeArrowheads="1"/>
          </p:cNvSpPr>
          <p:nvPr>
            <p:ph type="dt" sz="half" idx="11"/>
          </p:nvPr>
        </p:nvSpPr>
        <p:spPr>
          <a:ln/>
        </p:spPr>
        <p:txBody>
          <a:bodyPr/>
          <a:lstStyle>
            <a:lvl1pPr>
              <a:defRPr/>
            </a:lvl1pPr>
          </a:lstStyle>
          <a:p>
            <a:pPr>
              <a:defRPr/>
            </a:pPr>
            <a:fld id="{882FF908-37B2-41D0-8A7E-53D063E3D212}" type="datetime5">
              <a:rPr lang="en-GB" altLang="en-US" smtClean="0"/>
              <a:t>3-Apr-19</a:t>
            </a:fld>
            <a:endParaRPr lang="en-GB" altLang="en-US" dirty="0"/>
          </a:p>
        </p:txBody>
      </p:sp>
      <p:sp>
        <p:nvSpPr>
          <p:cNvPr id="6" name="Rectangle 10"/>
          <p:cNvSpPr>
            <a:spLocks noGrp="1" noChangeArrowheads="1"/>
          </p:cNvSpPr>
          <p:nvPr>
            <p:ph type="sldNum" sz="quarter" idx="12"/>
          </p:nvPr>
        </p:nvSpPr>
        <p:spPr>
          <a:ln/>
        </p:spPr>
        <p:txBody>
          <a:bodyPr/>
          <a:lstStyle>
            <a:lvl1pPr>
              <a:defRPr/>
            </a:lvl1pPr>
          </a:lstStyle>
          <a:p>
            <a:pPr>
              <a:defRPr/>
            </a:pPr>
            <a:fld id="{1683C167-7FFE-4F44-A8D7-9F4B01FAD421}" type="slidenum">
              <a:rPr lang="en-GB" altLang="en-US"/>
              <a:pPr>
                <a:defRPr/>
              </a:pPr>
              <a:t>‹#›</a:t>
            </a:fld>
            <a:endParaRPr lang="en-GB" altLang="en-US" dirty="0"/>
          </a:p>
        </p:txBody>
      </p:sp>
    </p:spTree>
    <p:extLst>
      <p:ext uri="{BB962C8B-B14F-4D97-AF65-F5344CB8AC3E}">
        <p14:creationId xmlns:p14="http://schemas.microsoft.com/office/powerpoint/2010/main" val="94614929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9"/>
          <p:cNvSpPr>
            <a:spLocks noGrp="1" noChangeArrowheads="1"/>
          </p:cNvSpPr>
          <p:nvPr>
            <p:ph type="dt" sz="half" idx="11"/>
          </p:nvPr>
        </p:nvSpPr>
        <p:spPr>
          <a:ln/>
        </p:spPr>
        <p:txBody>
          <a:bodyPr/>
          <a:lstStyle>
            <a:lvl1pPr>
              <a:defRPr/>
            </a:lvl1pPr>
          </a:lstStyle>
          <a:p>
            <a:pPr>
              <a:defRPr/>
            </a:pPr>
            <a:fld id="{CDEC34B5-B0BB-411A-A416-533E52A04421}" type="datetime5">
              <a:rPr lang="en-GB" altLang="en-US" smtClean="0"/>
              <a:t>3-Apr-19</a:t>
            </a:fld>
            <a:endParaRPr lang="en-GB" altLang="en-US" dirty="0"/>
          </a:p>
        </p:txBody>
      </p:sp>
      <p:sp>
        <p:nvSpPr>
          <p:cNvPr id="6" name="Rectangle 10"/>
          <p:cNvSpPr>
            <a:spLocks noGrp="1" noChangeArrowheads="1"/>
          </p:cNvSpPr>
          <p:nvPr>
            <p:ph type="sldNum" sz="quarter" idx="12"/>
          </p:nvPr>
        </p:nvSpPr>
        <p:spPr>
          <a:ln/>
        </p:spPr>
        <p:txBody>
          <a:bodyPr/>
          <a:lstStyle>
            <a:lvl1pPr>
              <a:defRPr/>
            </a:lvl1pPr>
          </a:lstStyle>
          <a:p>
            <a:pPr>
              <a:defRPr/>
            </a:pPr>
            <a:fld id="{B59C5A7D-3FD6-48AB-9EA1-2620497A3144}" type="slidenum">
              <a:rPr lang="en-GB" altLang="en-US"/>
              <a:pPr>
                <a:defRPr/>
              </a:pPr>
              <a:t>‹#›</a:t>
            </a:fld>
            <a:endParaRPr lang="en-GB" altLang="en-US" dirty="0"/>
          </a:p>
        </p:txBody>
      </p:sp>
    </p:spTree>
    <p:extLst>
      <p:ext uri="{BB962C8B-B14F-4D97-AF65-F5344CB8AC3E}">
        <p14:creationId xmlns:p14="http://schemas.microsoft.com/office/powerpoint/2010/main" val="101532494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9"/>
          <p:cNvSpPr>
            <a:spLocks noGrp="1" noChangeArrowheads="1"/>
          </p:cNvSpPr>
          <p:nvPr>
            <p:ph type="dt" sz="half" idx="11"/>
          </p:nvPr>
        </p:nvSpPr>
        <p:spPr>
          <a:ln/>
        </p:spPr>
        <p:txBody>
          <a:bodyPr/>
          <a:lstStyle>
            <a:lvl1pPr>
              <a:defRPr/>
            </a:lvl1pPr>
          </a:lstStyle>
          <a:p>
            <a:pPr>
              <a:defRPr/>
            </a:pPr>
            <a:fld id="{24EBF525-CC32-49C9-A5BF-F16DCCCFFDEF}" type="datetime5">
              <a:rPr lang="en-GB" altLang="en-US" smtClean="0"/>
              <a:t>3-Apr-19</a:t>
            </a:fld>
            <a:endParaRPr lang="en-GB" altLang="en-US" dirty="0"/>
          </a:p>
        </p:txBody>
      </p:sp>
      <p:sp>
        <p:nvSpPr>
          <p:cNvPr id="6" name="Rectangle 10"/>
          <p:cNvSpPr>
            <a:spLocks noGrp="1" noChangeArrowheads="1"/>
          </p:cNvSpPr>
          <p:nvPr>
            <p:ph type="sldNum" sz="quarter" idx="12"/>
          </p:nvPr>
        </p:nvSpPr>
        <p:spPr>
          <a:ln/>
        </p:spPr>
        <p:txBody>
          <a:bodyPr/>
          <a:lstStyle>
            <a:lvl1pPr>
              <a:defRPr/>
            </a:lvl1pPr>
          </a:lstStyle>
          <a:p>
            <a:pPr>
              <a:defRPr/>
            </a:pPr>
            <a:fld id="{E249E655-BD39-4C9D-804F-E4CFABA123FB}" type="slidenum">
              <a:rPr lang="en-GB" altLang="en-US"/>
              <a:pPr>
                <a:defRPr/>
              </a:pPr>
              <a:t>‹#›</a:t>
            </a:fld>
            <a:endParaRPr lang="en-GB" altLang="en-US" dirty="0"/>
          </a:p>
        </p:txBody>
      </p:sp>
    </p:spTree>
    <p:extLst>
      <p:ext uri="{BB962C8B-B14F-4D97-AF65-F5344CB8AC3E}">
        <p14:creationId xmlns:p14="http://schemas.microsoft.com/office/powerpoint/2010/main" val="1351111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fld id="{7312F059-9EB6-46DD-9F0A-BD169B252D02}" type="datetime5">
              <a:rPr lang="en-GB" altLang="en-US" smtClean="0"/>
              <a:t>3-Apr-19</a:t>
            </a:fld>
            <a:endParaRPr lang="en-GB" alt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GB" altLang="en-US" dirty="0"/>
              <a:t>Presentation Title: View &gt; Header &amp; Footer</a:t>
            </a:r>
          </a:p>
        </p:txBody>
      </p:sp>
      <p:sp>
        <p:nvSpPr>
          <p:cNvPr id="5" name="Rectangle 6"/>
          <p:cNvSpPr>
            <a:spLocks noGrp="1" noChangeArrowheads="1"/>
          </p:cNvSpPr>
          <p:nvPr>
            <p:ph type="sldNum" sz="quarter" idx="12"/>
          </p:nvPr>
        </p:nvSpPr>
        <p:spPr>
          <a:ln/>
        </p:spPr>
        <p:txBody>
          <a:bodyPr/>
          <a:lstStyle>
            <a:lvl1pPr>
              <a:defRPr/>
            </a:lvl1pPr>
          </a:lstStyle>
          <a:p>
            <a:pPr>
              <a:defRPr/>
            </a:pPr>
            <a:fld id="{A5A6E903-73B4-4D28-AD15-971C8F595890}" type="slidenum">
              <a:rPr lang="en-GB" altLang="en-US"/>
              <a:pPr>
                <a:defRPr/>
              </a:pPr>
              <a:t>‹#›</a:t>
            </a:fld>
            <a:endParaRPr lang="en-GB" altLang="en-US" dirty="0"/>
          </a:p>
        </p:txBody>
      </p:sp>
    </p:spTree>
    <p:extLst>
      <p:ext uri="{BB962C8B-B14F-4D97-AF65-F5344CB8AC3E}">
        <p14:creationId xmlns:p14="http://schemas.microsoft.com/office/powerpoint/2010/main" val="314456308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539750" y="4318000"/>
            <a:ext cx="3557588" cy="14398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249738" y="4318000"/>
            <a:ext cx="3559175" cy="14398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6" name="Rectangle 9"/>
          <p:cNvSpPr>
            <a:spLocks noGrp="1" noChangeArrowheads="1"/>
          </p:cNvSpPr>
          <p:nvPr>
            <p:ph type="dt" sz="half" idx="11"/>
          </p:nvPr>
        </p:nvSpPr>
        <p:spPr>
          <a:ln/>
        </p:spPr>
        <p:txBody>
          <a:bodyPr/>
          <a:lstStyle>
            <a:lvl1pPr>
              <a:defRPr/>
            </a:lvl1pPr>
          </a:lstStyle>
          <a:p>
            <a:pPr>
              <a:defRPr/>
            </a:pPr>
            <a:fld id="{3B5197FB-3731-4BAF-BE19-48F8FA068EFF}" type="datetime5">
              <a:rPr lang="en-GB" altLang="en-US" smtClean="0"/>
              <a:t>3-Apr-19</a:t>
            </a:fld>
            <a:endParaRPr lang="en-GB" altLang="en-US" dirty="0"/>
          </a:p>
        </p:txBody>
      </p:sp>
      <p:sp>
        <p:nvSpPr>
          <p:cNvPr id="7" name="Rectangle 10"/>
          <p:cNvSpPr>
            <a:spLocks noGrp="1" noChangeArrowheads="1"/>
          </p:cNvSpPr>
          <p:nvPr>
            <p:ph type="sldNum" sz="quarter" idx="12"/>
          </p:nvPr>
        </p:nvSpPr>
        <p:spPr>
          <a:ln/>
        </p:spPr>
        <p:txBody>
          <a:bodyPr/>
          <a:lstStyle>
            <a:lvl1pPr>
              <a:defRPr/>
            </a:lvl1pPr>
          </a:lstStyle>
          <a:p>
            <a:pPr>
              <a:defRPr/>
            </a:pPr>
            <a:fld id="{6E4066BB-E1B6-4D6A-8219-D5F00293222E}" type="slidenum">
              <a:rPr lang="en-GB" altLang="en-US"/>
              <a:pPr>
                <a:defRPr/>
              </a:pPr>
              <a:t>‹#›</a:t>
            </a:fld>
            <a:endParaRPr lang="en-GB" altLang="en-US" dirty="0"/>
          </a:p>
        </p:txBody>
      </p:sp>
    </p:spTree>
    <p:extLst>
      <p:ext uri="{BB962C8B-B14F-4D97-AF65-F5344CB8AC3E}">
        <p14:creationId xmlns:p14="http://schemas.microsoft.com/office/powerpoint/2010/main" val="379961876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8" name="Rectangle 9"/>
          <p:cNvSpPr>
            <a:spLocks noGrp="1" noChangeArrowheads="1"/>
          </p:cNvSpPr>
          <p:nvPr>
            <p:ph type="dt" sz="half" idx="11"/>
          </p:nvPr>
        </p:nvSpPr>
        <p:spPr>
          <a:ln/>
        </p:spPr>
        <p:txBody>
          <a:bodyPr/>
          <a:lstStyle>
            <a:lvl1pPr>
              <a:defRPr/>
            </a:lvl1pPr>
          </a:lstStyle>
          <a:p>
            <a:pPr>
              <a:defRPr/>
            </a:pPr>
            <a:fld id="{B512B24A-A685-4EB3-A67C-724C4EBA3288}" type="datetime5">
              <a:rPr lang="en-GB" altLang="en-US" smtClean="0"/>
              <a:t>3-Apr-19</a:t>
            </a:fld>
            <a:endParaRPr lang="en-GB" altLang="en-US" dirty="0"/>
          </a:p>
        </p:txBody>
      </p:sp>
      <p:sp>
        <p:nvSpPr>
          <p:cNvPr id="9" name="Rectangle 10"/>
          <p:cNvSpPr>
            <a:spLocks noGrp="1" noChangeArrowheads="1"/>
          </p:cNvSpPr>
          <p:nvPr>
            <p:ph type="sldNum" sz="quarter" idx="12"/>
          </p:nvPr>
        </p:nvSpPr>
        <p:spPr>
          <a:ln/>
        </p:spPr>
        <p:txBody>
          <a:bodyPr/>
          <a:lstStyle>
            <a:lvl1pPr>
              <a:defRPr/>
            </a:lvl1pPr>
          </a:lstStyle>
          <a:p>
            <a:pPr>
              <a:defRPr/>
            </a:pPr>
            <a:fld id="{1BD4F2E6-4DA9-4B81-87C0-6CFE1B3E7703}" type="slidenum">
              <a:rPr lang="en-GB" altLang="en-US"/>
              <a:pPr>
                <a:defRPr/>
              </a:pPr>
              <a:t>‹#›</a:t>
            </a:fld>
            <a:endParaRPr lang="en-GB" altLang="en-US" dirty="0"/>
          </a:p>
        </p:txBody>
      </p:sp>
    </p:spTree>
    <p:extLst>
      <p:ext uri="{BB962C8B-B14F-4D97-AF65-F5344CB8AC3E}">
        <p14:creationId xmlns:p14="http://schemas.microsoft.com/office/powerpoint/2010/main" val="268096330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4" name="Rectangle 9"/>
          <p:cNvSpPr>
            <a:spLocks noGrp="1" noChangeArrowheads="1"/>
          </p:cNvSpPr>
          <p:nvPr>
            <p:ph type="dt" sz="half" idx="11"/>
          </p:nvPr>
        </p:nvSpPr>
        <p:spPr>
          <a:ln/>
        </p:spPr>
        <p:txBody>
          <a:bodyPr/>
          <a:lstStyle>
            <a:lvl1pPr>
              <a:defRPr/>
            </a:lvl1pPr>
          </a:lstStyle>
          <a:p>
            <a:pPr>
              <a:defRPr/>
            </a:pPr>
            <a:fld id="{504F57DE-6D9F-457E-A965-BE2B490C8A90}" type="datetime5">
              <a:rPr lang="en-GB" altLang="en-US" smtClean="0"/>
              <a:t>3-Apr-19</a:t>
            </a:fld>
            <a:endParaRPr lang="en-GB" altLang="en-US" dirty="0"/>
          </a:p>
        </p:txBody>
      </p:sp>
      <p:sp>
        <p:nvSpPr>
          <p:cNvPr id="5" name="Rectangle 10"/>
          <p:cNvSpPr>
            <a:spLocks noGrp="1" noChangeArrowheads="1"/>
          </p:cNvSpPr>
          <p:nvPr>
            <p:ph type="sldNum" sz="quarter" idx="12"/>
          </p:nvPr>
        </p:nvSpPr>
        <p:spPr>
          <a:ln/>
        </p:spPr>
        <p:txBody>
          <a:bodyPr/>
          <a:lstStyle>
            <a:lvl1pPr>
              <a:defRPr/>
            </a:lvl1pPr>
          </a:lstStyle>
          <a:p>
            <a:pPr>
              <a:defRPr/>
            </a:pPr>
            <a:fld id="{707EC915-3581-4E6C-9FEF-412F7F5F0524}" type="slidenum">
              <a:rPr lang="en-GB" altLang="en-US"/>
              <a:pPr>
                <a:defRPr/>
              </a:pPr>
              <a:t>‹#›</a:t>
            </a:fld>
            <a:endParaRPr lang="en-GB" altLang="en-US" dirty="0"/>
          </a:p>
        </p:txBody>
      </p:sp>
    </p:spTree>
    <p:extLst>
      <p:ext uri="{BB962C8B-B14F-4D97-AF65-F5344CB8AC3E}">
        <p14:creationId xmlns:p14="http://schemas.microsoft.com/office/powerpoint/2010/main" val="134378083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3" name="Rectangle 9"/>
          <p:cNvSpPr>
            <a:spLocks noGrp="1" noChangeArrowheads="1"/>
          </p:cNvSpPr>
          <p:nvPr>
            <p:ph type="dt" sz="half" idx="11"/>
          </p:nvPr>
        </p:nvSpPr>
        <p:spPr>
          <a:ln/>
        </p:spPr>
        <p:txBody>
          <a:bodyPr/>
          <a:lstStyle>
            <a:lvl1pPr>
              <a:defRPr/>
            </a:lvl1pPr>
          </a:lstStyle>
          <a:p>
            <a:pPr>
              <a:defRPr/>
            </a:pPr>
            <a:fld id="{E3D83FC8-EB43-413E-B972-69267913C85C}" type="datetime5">
              <a:rPr lang="en-GB" altLang="en-US" smtClean="0"/>
              <a:t>3-Apr-19</a:t>
            </a:fld>
            <a:endParaRPr lang="en-GB" altLang="en-US" dirty="0"/>
          </a:p>
        </p:txBody>
      </p:sp>
      <p:sp>
        <p:nvSpPr>
          <p:cNvPr id="4" name="Rectangle 10"/>
          <p:cNvSpPr>
            <a:spLocks noGrp="1" noChangeArrowheads="1"/>
          </p:cNvSpPr>
          <p:nvPr>
            <p:ph type="sldNum" sz="quarter" idx="12"/>
          </p:nvPr>
        </p:nvSpPr>
        <p:spPr>
          <a:ln/>
        </p:spPr>
        <p:txBody>
          <a:bodyPr/>
          <a:lstStyle>
            <a:lvl1pPr>
              <a:defRPr/>
            </a:lvl1pPr>
          </a:lstStyle>
          <a:p>
            <a:pPr>
              <a:defRPr/>
            </a:pPr>
            <a:fld id="{47579FAB-2793-47B6-AED6-0BBED39DB0B2}" type="slidenum">
              <a:rPr lang="en-GB" altLang="en-US"/>
              <a:pPr>
                <a:defRPr/>
              </a:pPr>
              <a:t>‹#›</a:t>
            </a:fld>
            <a:endParaRPr lang="en-GB" altLang="en-US" dirty="0"/>
          </a:p>
        </p:txBody>
      </p:sp>
    </p:spTree>
    <p:extLst>
      <p:ext uri="{BB962C8B-B14F-4D97-AF65-F5344CB8AC3E}">
        <p14:creationId xmlns:p14="http://schemas.microsoft.com/office/powerpoint/2010/main" val="302123260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6" name="Rectangle 9"/>
          <p:cNvSpPr>
            <a:spLocks noGrp="1" noChangeArrowheads="1"/>
          </p:cNvSpPr>
          <p:nvPr>
            <p:ph type="dt" sz="half" idx="11"/>
          </p:nvPr>
        </p:nvSpPr>
        <p:spPr>
          <a:ln/>
        </p:spPr>
        <p:txBody>
          <a:bodyPr/>
          <a:lstStyle>
            <a:lvl1pPr>
              <a:defRPr/>
            </a:lvl1pPr>
          </a:lstStyle>
          <a:p>
            <a:pPr>
              <a:defRPr/>
            </a:pPr>
            <a:fld id="{83D9C820-23EB-4C89-A29F-BE0C1B5FED75}" type="datetime5">
              <a:rPr lang="en-GB" altLang="en-US" smtClean="0"/>
              <a:t>3-Apr-19</a:t>
            </a:fld>
            <a:endParaRPr lang="en-GB" altLang="en-US" dirty="0"/>
          </a:p>
        </p:txBody>
      </p:sp>
      <p:sp>
        <p:nvSpPr>
          <p:cNvPr id="7" name="Rectangle 10"/>
          <p:cNvSpPr>
            <a:spLocks noGrp="1" noChangeArrowheads="1"/>
          </p:cNvSpPr>
          <p:nvPr>
            <p:ph type="sldNum" sz="quarter" idx="12"/>
          </p:nvPr>
        </p:nvSpPr>
        <p:spPr>
          <a:ln/>
        </p:spPr>
        <p:txBody>
          <a:bodyPr/>
          <a:lstStyle>
            <a:lvl1pPr>
              <a:defRPr/>
            </a:lvl1pPr>
          </a:lstStyle>
          <a:p>
            <a:pPr>
              <a:defRPr/>
            </a:pPr>
            <a:fld id="{6B3FCEF5-9C56-429C-BD03-F3EEC52B50F4}" type="slidenum">
              <a:rPr lang="en-GB" altLang="en-US"/>
              <a:pPr>
                <a:defRPr/>
              </a:pPr>
              <a:t>‹#›</a:t>
            </a:fld>
            <a:endParaRPr lang="en-GB" altLang="en-US" dirty="0"/>
          </a:p>
        </p:txBody>
      </p:sp>
    </p:spTree>
    <p:extLst>
      <p:ext uri="{BB962C8B-B14F-4D97-AF65-F5344CB8AC3E}">
        <p14:creationId xmlns:p14="http://schemas.microsoft.com/office/powerpoint/2010/main" val="215504955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6" name="Rectangle 9"/>
          <p:cNvSpPr>
            <a:spLocks noGrp="1" noChangeArrowheads="1"/>
          </p:cNvSpPr>
          <p:nvPr>
            <p:ph type="dt" sz="half" idx="11"/>
          </p:nvPr>
        </p:nvSpPr>
        <p:spPr>
          <a:ln/>
        </p:spPr>
        <p:txBody>
          <a:bodyPr/>
          <a:lstStyle>
            <a:lvl1pPr>
              <a:defRPr/>
            </a:lvl1pPr>
          </a:lstStyle>
          <a:p>
            <a:pPr>
              <a:defRPr/>
            </a:pPr>
            <a:fld id="{711E6E5D-AF16-42AF-8DCA-95C5E2212CA1}" type="datetime5">
              <a:rPr lang="en-GB" altLang="en-US" smtClean="0"/>
              <a:t>3-Apr-19</a:t>
            </a:fld>
            <a:endParaRPr lang="en-GB" altLang="en-US" dirty="0"/>
          </a:p>
        </p:txBody>
      </p:sp>
      <p:sp>
        <p:nvSpPr>
          <p:cNvPr id="7" name="Rectangle 10"/>
          <p:cNvSpPr>
            <a:spLocks noGrp="1" noChangeArrowheads="1"/>
          </p:cNvSpPr>
          <p:nvPr>
            <p:ph type="sldNum" sz="quarter" idx="12"/>
          </p:nvPr>
        </p:nvSpPr>
        <p:spPr>
          <a:ln/>
        </p:spPr>
        <p:txBody>
          <a:bodyPr/>
          <a:lstStyle>
            <a:lvl1pPr>
              <a:defRPr/>
            </a:lvl1pPr>
          </a:lstStyle>
          <a:p>
            <a:pPr>
              <a:defRPr/>
            </a:pPr>
            <a:fld id="{54528C68-700B-40D8-961F-CE2497BFC2C6}" type="slidenum">
              <a:rPr lang="en-GB" altLang="en-US"/>
              <a:pPr>
                <a:defRPr/>
              </a:pPr>
              <a:t>‹#›</a:t>
            </a:fld>
            <a:endParaRPr lang="en-GB" altLang="en-US" dirty="0"/>
          </a:p>
        </p:txBody>
      </p:sp>
    </p:spTree>
    <p:extLst>
      <p:ext uri="{BB962C8B-B14F-4D97-AF65-F5344CB8AC3E}">
        <p14:creationId xmlns:p14="http://schemas.microsoft.com/office/powerpoint/2010/main" val="122818558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9"/>
          <p:cNvSpPr>
            <a:spLocks noGrp="1" noChangeArrowheads="1"/>
          </p:cNvSpPr>
          <p:nvPr>
            <p:ph type="dt" sz="half" idx="11"/>
          </p:nvPr>
        </p:nvSpPr>
        <p:spPr>
          <a:ln/>
        </p:spPr>
        <p:txBody>
          <a:bodyPr/>
          <a:lstStyle>
            <a:lvl1pPr>
              <a:defRPr/>
            </a:lvl1pPr>
          </a:lstStyle>
          <a:p>
            <a:pPr>
              <a:defRPr/>
            </a:pPr>
            <a:fld id="{1943303A-4592-45B2-A6A1-239F98792166}" type="datetime5">
              <a:rPr lang="en-GB" altLang="en-US" smtClean="0"/>
              <a:t>3-Apr-19</a:t>
            </a:fld>
            <a:endParaRPr lang="en-GB" altLang="en-US" dirty="0"/>
          </a:p>
        </p:txBody>
      </p:sp>
      <p:sp>
        <p:nvSpPr>
          <p:cNvPr id="6" name="Rectangle 10"/>
          <p:cNvSpPr>
            <a:spLocks noGrp="1" noChangeArrowheads="1"/>
          </p:cNvSpPr>
          <p:nvPr>
            <p:ph type="sldNum" sz="quarter" idx="12"/>
          </p:nvPr>
        </p:nvSpPr>
        <p:spPr>
          <a:ln/>
        </p:spPr>
        <p:txBody>
          <a:bodyPr/>
          <a:lstStyle>
            <a:lvl1pPr>
              <a:defRPr/>
            </a:lvl1pPr>
          </a:lstStyle>
          <a:p>
            <a:pPr>
              <a:defRPr/>
            </a:pPr>
            <a:fld id="{70E6CF69-E1FC-49CB-B0BB-932CE0E7234C}" type="slidenum">
              <a:rPr lang="en-GB" altLang="en-US"/>
              <a:pPr>
                <a:defRPr/>
              </a:pPr>
              <a:t>‹#›</a:t>
            </a:fld>
            <a:endParaRPr lang="en-GB" altLang="en-US" dirty="0"/>
          </a:p>
        </p:txBody>
      </p:sp>
    </p:spTree>
    <p:extLst>
      <p:ext uri="{BB962C8B-B14F-4D97-AF65-F5344CB8AC3E}">
        <p14:creationId xmlns:p14="http://schemas.microsoft.com/office/powerpoint/2010/main" val="191087554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92813" y="2997200"/>
            <a:ext cx="1816100" cy="276066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39750" y="2997200"/>
            <a:ext cx="5300663" cy="27606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9"/>
          <p:cNvSpPr>
            <a:spLocks noGrp="1" noChangeArrowheads="1"/>
          </p:cNvSpPr>
          <p:nvPr>
            <p:ph type="dt" sz="half" idx="11"/>
          </p:nvPr>
        </p:nvSpPr>
        <p:spPr>
          <a:ln/>
        </p:spPr>
        <p:txBody>
          <a:bodyPr/>
          <a:lstStyle>
            <a:lvl1pPr>
              <a:defRPr/>
            </a:lvl1pPr>
          </a:lstStyle>
          <a:p>
            <a:pPr>
              <a:defRPr/>
            </a:pPr>
            <a:fld id="{C340DC3A-126C-4777-8FD7-806CAC8187F1}" type="datetime5">
              <a:rPr lang="en-GB" altLang="en-US" smtClean="0"/>
              <a:t>3-Apr-19</a:t>
            </a:fld>
            <a:endParaRPr lang="en-GB" altLang="en-US" dirty="0"/>
          </a:p>
        </p:txBody>
      </p:sp>
      <p:sp>
        <p:nvSpPr>
          <p:cNvPr id="6" name="Rectangle 10"/>
          <p:cNvSpPr>
            <a:spLocks noGrp="1" noChangeArrowheads="1"/>
          </p:cNvSpPr>
          <p:nvPr>
            <p:ph type="sldNum" sz="quarter" idx="12"/>
          </p:nvPr>
        </p:nvSpPr>
        <p:spPr>
          <a:ln/>
        </p:spPr>
        <p:txBody>
          <a:bodyPr/>
          <a:lstStyle>
            <a:lvl1pPr>
              <a:defRPr/>
            </a:lvl1pPr>
          </a:lstStyle>
          <a:p>
            <a:pPr>
              <a:defRPr/>
            </a:pPr>
            <a:fld id="{AEB86DF0-7A67-4A91-85D6-0A2A95F12949}" type="slidenum">
              <a:rPr lang="en-GB" altLang="en-US"/>
              <a:pPr>
                <a:defRPr/>
              </a:pPr>
              <a:t>‹#›</a:t>
            </a:fld>
            <a:endParaRPr lang="en-GB" altLang="en-US" dirty="0"/>
          </a:p>
        </p:txBody>
      </p:sp>
    </p:spTree>
    <p:extLst>
      <p:ext uri="{BB962C8B-B14F-4D97-AF65-F5344CB8AC3E}">
        <p14:creationId xmlns:p14="http://schemas.microsoft.com/office/powerpoint/2010/main" val="27860364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E881A23D-EFD7-4387-8B35-184A7A8BC403}" type="datetime5">
              <a:rPr lang="en-GB" altLang="en-US" smtClean="0"/>
              <a:t>3-Apr-19</a:t>
            </a:fld>
            <a:endParaRPr lang="en-GB" altLang="en-US" dirty="0"/>
          </a:p>
        </p:txBody>
      </p:sp>
      <p:sp>
        <p:nvSpPr>
          <p:cNvPr id="6" name="Rectangle 9"/>
          <p:cNvSpPr>
            <a:spLocks noGrp="1" noChangeArrowheads="1"/>
          </p:cNvSpPr>
          <p:nvPr>
            <p:ph type="sldNum" sz="quarter" idx="12"/>
          </p:nvPr>
        </p:nvSpPr>
        <p:spPr>
          <a:ln/>
        </p:spPr>
        <p:txBody>
          <a:bodyPr/>
          <a:lstStyle>
            <a:lvl1pPr>
              <a:defRPr/>
            </a:lvl1pPr>
          </a:lstStyle>
          <a:p>
            <a:pPr>
              <a:defRPr/>
            </a:pPr>
            <a:fld id="{D03E7D24-AD2C-4824-8260-52629B296B0C}" type="slidenum">
              <a:rPr lang="en-GB" altLang="en-US"/>
              <a:pPr>
                <a:defRPr/>
              </a:pPr>
              <a:t>‹#›</a:t>
            </a:fld>
            <a:endParaRPr lang="en-GB" altLang="en-US" dirty="0"/>
          </a:p>
        </p:txBody>
      </p:sp>
    </p:spTree>
    <p:extLst>
      <p:ext uri="{BB962C8B-B14F-4D97-AF65-F5344CB8AC3E}">
        <p14:creationId xmlns:p14="http://schemas.microsoft.com/office/powerpoint/2010/main" val="84567782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02C50F89-0172-4664-8B41-CC536D538E92}" type="datetime5">
              <a:rPr lang="en-GB" altLang="en-US" smtClean="0"/>
              <a:t>3-Apr-19</a:t>
            </a:fld>
            <a:endParaRPr lang="en-GB" altLang="en-US" dirty="0"/>
          </a:p>
        </p:txBody>
      </p:sp>
      <p:sp>
        <p:nvSpPr>
          <p:cNvPr id="6" name="Rectangle 9"/>
          <p:cNvSpPr>
            <a:spLocks noGrp="1" noChangeArrowheads="1"/>
          </p:cNvSpPr>
          <p:nvPr>
            <p:ph type="sldNum" sz="quarter" idx="12"/>
          </p:nvPr>
        </p:nvSpPr>
        <p:spPr>
          <a:ln/>
        </p:spPr>
        <p:txBody>
          <a:bodyPr/>
          <a:lstStyle>
            <a:lvl1pPr>
              <a:defRPr/>
            </a:lvl1pPr>
          </a:lstStyle>
          <a:p>
            <a:pPr>
              <a:defRPr/>
            </a:pPr>
            <a:fld id="{3EF77B97-E6AC-423A-BE00-125CAE84394A}" type="slidenum">
              <a:rPr lang="en-GB" altLang="en-US"/>
              <a:pPr>
                <a:defRPr/>
              </a:pPr>
              <a:t>‹#›</a:t>
            </a:fld>
            <a:endParaRPr lang="en-GB" altLang="en-US" dirty="0"/>
          </a:p>
        </p:txBody>
      </p:sp>
    </p:spTree>
    <p:extLst>
      <p:ext uri="{BB962C8B-B14F-4D97-AF65-F5344CB8AC3E}">
        <p14:creationId xmlns:p14="http://schemas.microsoft.com/office/powerpoint/2010/main" val="3576376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CF47622E-FD73-4FC5-A638-02FBC1EA4A40}" type="datetime5">
              <a:rPr lang="en-GB" altLang="en-US" smtClean="0"/>
              <a:t>3-Apr-19</a:t>
            </a:fld>
            <a:endParaRPr lang="en-GB" alt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GB" altLang="en-US" dirty="0"/>
              <a:t>Presentation Title: View &gt; Header &amp; Footer</a:t>
            </a:r>
          </a:p>
        </p:txBody>
      </p:sp>
      <p:sp>
        <p:nvSpPr>
          <p:cNvPr id="4" name="Rectangle 6"/>
          <p:cNvSpPr>
            <a:spLocks noGrp="1" noChangeArrowheads="1"/>
          </p:cNvSpPr>
          <p:nvPr>
            <p:ph type="sldNum" sz="quarter" idx="12"/>
          </p:nvPr>
        </p:nvSpPr>
        <p:spPr>
          <a:ln/>
        </p:spPr>
        <p:txBody>
          <a:bodyPr/>
          <a:lstStyle>
            <a:lvl1pPr>
              <a:defRPr/>
            </a:lvl1pPr>
          </a:lstStyle>
          <a:p>
            <a:pPr>
              <a:defRPr/>
            </a:pPr>
            <a:fld id="{AE45A995-AE52-4C81-87C3-5576BD41038A}" type="slidenum">
              <a:rPr lang="en-GB" altLang="en-US"/>
              <a:pPr>
                <a:defRPr/>
              </a:pPr>
              <a:t>‹#›</a:t>
            </a:fld>
            <a:endParaRPr lang="en-GB" altLang="en-US" dirty="0"/>
          </a:p>
        </p:txBody>
      </p:sp>
    </p:spTree>
    <p:extLst>
      <p:ext uri="{BB962C8B-B14F-4D97-AF65-F5344CB8AC3E}">
        <p14:creationId xmlns:p14="http://schemas.microsoft.com/office/powerpoint/2010/main" val="326276108"/>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52FB5612-4B76-4F24-9D33-66E98081DA1F}" type="datetime5">
              <a:rPr lang="en-GB" altLang="en-US" smtClean="0"/>
              <a:t>3-Apr-19</a:t>
            </a:fld>
            <a:endParaRPr lang="en-GB" altLang="en-US" dirty="0"/>
          </a:p>
        </p:txBody>
      </p:sp>
      <p:sp>
        <p:nvSpPr>
          <p:cNvPr id="6" name="Rectangle 9"/>
          <p:cNvSpPr>
            <a:spLocks noGrp="1" noChangeArrowheads="1"/>
          </p:cNvSpPr>
          <p:nvPr>
            <p:ph type="sldNum" sz="quarter" idx="12"/>
          </p:nvPr>
        </p:nvSpPr>
        <p:spPr>
          <a:ln/>
        </p:spPr>
        <p:txBody>
          <a:bodyPr/>
          <a:lstStyle>
            <a:lvl1pPr>
              <a:defRPr/>
            </a:lvl1pPr>
          </a:lstStyle>
          <a:p>
            <a:pPr>
              <a:defRPr/>
            </a:pPr>
            <a:fld id="{B17811B3-8EA7-448F-AD12-0E917CDBF3F1}" type="slidenum">
              <a:rPr lang="en-GB" altLang="en-US"/>
              <a:pPr>
                <a:defRPr/>
              </a:pPr>
              <a:t>‹#›</a:t>
            </a:fld>
            <a:endParaRPr lang="en-GB" altLang="en-US" dirty="0"/>
          </a:p>
        </p:txBody>
      </p:sp>
    </p:spTree>
    <p:extLst>
      <p:ext uri="{BB962C8B-B14F-4D97-AF65-F5344CB8AC3E}">
        <p14:creationId xmlns:p14="http://schemas.microsoft.com/office/powerpoint/2010/main" val="1370674669"/>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1943100" y="2057400"/>
            <a:ext cx="2551113" cy="34909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6613" y="2057400"/>
            <a:ext cx="2551112" cy="34909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1DB62CC8-B65A-4653-B702-F2735DA36AEA}" type="datetime5">
              <a:rPr lang="en-GB" altLang="en-US" smtClean="0"/>
              <a:t>3-Apr-19</a:t>
            </a:fld>
            <a:endParaRPr lang="en-GB" altLang="en-US" dirty="0"/>
          </a:p>
        </p:txBody>
      </p:sp>
      <p:sp>
        <p:nvSpPr>
          <p:cNvPr id="7" name="Rectangle 9"/>
          <p:cNvSpPr>
            <a:spLocks noGrp="1" noChangeArrowheads="1"/>
          </p:cNvSpPr>
          <p:nvPr>
            <p:ph type="sldNum" sz="quarter" idx="12"/>
          </p:nvPr>
        </p:nvSpPr>
        <p:spPr>
          <a:ln/>
        </p:spPr>
        <p:txBody>
          <a:bodyPr/>
          <a:lstStyle>
            <a:lvl1pPr>
              <a:defRPr/>
            </a:lvl1pPr>
          </a:lstStyle>
          <a:p>
            <a:pPr>
              <a:defRPr/>
            </a:pPr>
            <a:fld id="{3EDDEC26-1A98-4FFE-8C28-99A572129ED3}" type="slidenum">
              <a:rPr lang="en-GB" altLang="en-US"/>
              <a:pPr>
                <a:defRPr/>
              </a:pPr>
              <a:t>‹#›</a:t>
            </a:fld>
            <a:endParaRPr lang="en-GB" altLang="en-US" dirty="0"/>
          </a:p>
        </p:txBody>
      </p:sp>
    </p:spTree>
    <p:extLst>
      <p:ext uri="{BB962C8B-B14F-4D97-AF65-F5344CB8AC3E}">
        <p14:creationId xmlns:p14="http://schemas.microsoft.com/office/powerpoint/2010/main" val="3643571640"/>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8" name="Rectangle 8"/>
          <p:cNvSpPr>
            <a:spLocks noGrp="1" noChangeArrowheads="1"/>
          </p:cNvSpPr>
          <p:nvPr>
            <p:ph type="dt" sz="half" idx="11"/>
          </p:nvPr>
        </p:nvSpPr>
        <p:spPr>
          <a:ln/>
        </p:spPr>
        <p:txBody>
          <a:bodyPr/>
          <a:lstStyle>
            <a:lvl1pPr>
              <a:defRPr/>
            </a:lvl1pPr>
          </a:lstStyle>
          <a:p>
            <a:pPr>
              <a:defRPr/>
            </a:pPr>
            <a:fld id="{4BD33F66-9602-4197-B4AD-D653E4980747}" type="datetime5">
              <a:rPr lang="en-GB" altLang="en-US" smtClean="0"/>
              <a:t>3-Apr-19</a:t>
            </a:fld>
            <a:endParaRPr lang="en-GB" altLang="en-US" dirty="0"/>
          </a:p>
        </p:txBody>
      </p:sp>
      <p:sp>
        <p:nvSpPr>
          <p:cNvPr id="9" name="Rectangle 9"/>
          <p:cNvSpPr>
            <a:spLocks noGrp="1" noChangeArrowheads="1"/>
          </p:cNvSpPr>
          <p:nvPr>
            <p:ph type="sldNum" sz="quarter" idx="12"/>
          </p:nvPr>
        </p:nvSpPr>
        <p:spPr>
          <a:ln/>
        </p:spPr>
        <p:txBody>
          <a:bodyPr/>
          <a:lstStyle>
            <a:lvl1pPr>
              <a:defRPr/>
            </a:lvl1pPr>
          </a:lstStyle>
          <a:p>
            <a:pPr>
              <a:defRPr/>
            </a:pPr>
            <a:fld id="{690BC58C-0D29-499A-BCED-F21BE88E6854}" type="slidenum">
              <a:rPr lang="en-GB" altLang="en-US"/>
              <a:pPr>
                <a:defRPr/>
              </a:pPr>
              <a:t>‹#›</a:t>
            </a:fld>
            <a:endParaRPr lang="en-GB" altLang="en-US" dirty="0"/>
          </a:p>
        </p:txBody>
      </p:sp>
    </p:spTree>
    <p:extLst>
      <p:ext uri="{BB962C8B-B14F-4D97-AF65-F5344CB8AC3E}">
        <p14:creationId xmlns:p14="http://schemas.microsoft.com/office/powerpoint/2010/main" val="808708954"/>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4" name="Rectangle 8"/>
          <p:cNvSpPr>
            <a:spLocks noGrp="1" noChangeArrowheads="1"/>
          </p:cNvSpPr>
          <p:nvPr>
            <p:ph type="dt" sz="half" idx="11"/>
          </p:nvPr>
        </p:nvSpPr>
        <p:spPr>
          <a:ln/>
        </p:spPr>
        <p:txBody>
          <a:bodyPr/>
          <a:lstStyle>
            <a:lvl1pPr>
              <a:defRPr/>
            </a:lvl1pPr>
          </a:lstStyle>
          <a:p>
            <a:pPr>
              <a:defRPr/>
            </a:pPr>
            <a:fld id="{1E1CA976-6ECF-4B23-81E2-9705D297BEA3}" type="datetime5">
              <a:rPr lang="en-GB" altLang="en-US" smtClean="0"/>
              <a:t>3-Apr-19</a:t>
            </a:fld>
            <a:endParaRPr lang="en-GB" altLang="en-US" dirty="0"/>
          </a:p>
        </p:txBody>
      </p:sp>
      <p:sp>
        <p:nvSpPr>
          <p:cNvPr id="5" name="Rectangle 9"/>
          <p:cNvSpPr>
            <a:spLocks noGrp="1" noChangeArrowheads="1"/>
          </p:cNvSpPr>
          <p:nvPr>
            <p:ph type="sldNum" sz="quarter" idx="12"/>
          </p:nvPr>
        </p:nvSpPr>
        <p:spPr>
          <a:ln/>
        </p:spPr>
        <p:txBody>
          <a:bodyPr/>
          <a:lstStyle>
            <a:lvl1pPr>
              <a:defRPr/>
            </a:lvl1pPr>
          </a:lstStyle>
          <a:p>
            <a:pPr>
              <a:defRPr/>
            </a:pPr>
            <a:fld id="{550C96DB-610E-412F-90C5-8A6673F8928E}" type="slidenum">
              <a:rPr lang="en-GB" altLang="en-US"/>
              <a:pPr>
                <a:defRPr/>
              </a:pPr>
              <a:t>‹#›</a:t>
            </a:fld>
            <a:endParaRPr lang="en-GB" altLang="en-US" dirty="0"/>
          </a:p>
        </p:txBody>
      </p:sp>
    </p:spTree>
    <p:extLst>
      <p:ext uri="{BB962C8B-B14F-4D97-AF65-F5344CB8AC3E}">
        <p14:creationId xmlns:p14="http://schemas.microsoft.com/office/powerpoint/2010/main" val="2558089937"/>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3" name="Rectangle 8"/>
          <p:cNvSpPr>
            <a:spLocks noGrp="1" noChangeArrowheads="1"/>
          </p:cNvSpPr>
          <p:nvPr>
            <p:ph type="dt" sz="half" idx="11"/>
          </p:nvPr>
        </p:nvSpPr>
        <p:spPr>
          <a:ln/>
        </p:spPr>
        <p:txBody>
          <a:bodyPr/>
          <a:lstStyle>
            <a:lvl1pPr>
              <a:defRPr/>
            </a:lvl1pPr>
          </a:lstStyle>
          <a:p>
            <a:pPr>
              <a:defRPr/>
            </a:pPr>
            <a:fld id="{60745BC0-CBDA-4442-82E4-4954F8ABC5E2}" type="datetime5">
              <a:rPr lang="en-GB" altLang="en-US" smtClean="0"/>
              <a:t>3-Apr-19</a:t>
            </a:fld>
            <a:endParaRPr lang="en-GB" altLang="en-US" dirty="0"/>
          </a:p>
        </p:txBody>
      </p:sp>
      <p:sp>
        <p:nvSpPr>
          <p:cNvPr id="4" name="Rectangle 9"/>
          <p:cNvSpPr>
            <a:spLocks noGrp="1" noChangeArrowheads="1"/>
          </p:cNvSpPr>
          <p:nvPr>
            <p:ph type="sldNum" sz="quarter" idx="12"/>
          </p:nvPr>
        </p:nvSpPr>
        <p:spPr>
          <a:ln/>
        </p:spPr>
        <p:txBody>
          <a:bodyPr/>
          <a:lstStyle>
            <a:lvl1pPr>
              <a:defRPr/>
            </a:lvl1pPr>
          </a:lstStyle>
          <a:p>
            <a:pPr>
              <a:defRPr/>
            </a:pPr>
            <a:fld id="{ECD93A14-8399-4E19-B73A-AECA849BE1C5}" type="slidenum">
              <a:rPr lang="en-GB" altLang="en-US"/>
              <a:pPr>
                <a:defRPr/>
              </a:pPr>
              <a:t>‹#›</a:t>
            </a:fld>
            <a:endParaRPr lang="en-GB" altLang="en-US" dirty="0"/>
          </a:p>
        </p:txBody>
      </p:sp>
    </p:spTree>
    <p:extLst>
      <p:ext uri="{BB962C8B-B14F-4D97-AF65-F5344CB8AC3E}">
        <p14:creationId xmlns:p14="http://schemas.microsoft.com/office/powerpoint/2010/main" val="2351305344"/>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587E2255-2C52-4E98-97CB-2A32E56BE13E}" type="datetime5">
              <a:rPr lang="en-GB" altLang="en-US" smtClean="0"/>
              <a:t>3-Apr-19</a:t>
            </a:fld>
            <a:endParaRPr lang="en-GB" altLang="en-US" dirty="0"/>
          </a:p>
        </p:txBody>
      </p:sp>
      <p:sp>
        <p:nvSpPr>
          <p:cNvPr id="7" name="Rectangle 9"/>
          <p:cNvSpPr>
            <a:spLocks noGrp="1" noChangeArrowheads="1"/>
          </p:cNvSpPr>
          <p:nvPr>
            <p:ph type="sldNum" sz="quarter" idx="12"/>
          </p:nvPr>
        </p:nvSpPr>
        <p:spPr>
          <a:ln/>
        </p:spPr>
        <p:txBody>
          <a:bodyPr/>
          <a:lstStyle>
            <a:lvl1pPr>
              <a:defRPr/>
            </a:lvl1pPr>
          </a:lstStyle>
          <a:p>
            <a:pPr>
              <a:defRPr/>
            </a:pPr>
            <a:fld id="{F099E62F-B62B-4018-80CF-FB3A1E17DDA9}" type="slidenum">
              <a:rPr lang="en-GB" altLang="en-US"/>
              <a:pPr>
                <a:defRPr/>
              </a:pPr>
              <a:t>‹#›</a:t>
            </a:fld>
            <a:endParaRPr lang="en-GB" altLang="en-US" dirty="0"/>
          </a:p>
        </p:txBody>
      </p:sp>
    </p:spTree>
    <p:extLst>
      <p:ext uri="{BB962C8B-B14F-4D97-AF65-F5344CB8AC3E}">
        <p14:creationId xmlns:p14="http://schemas.microsoft.com/office/powerpoint/2010/main" val="388864564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CC85263C-308E-44EE-B3CD-C86B5C2F8953}" type="datetime5">
              <a:rPr lang="en-GB" altLang="en-US" smtClean="0"/>
              <a:t>3-Apr-19</a:t>
            </a:fld>
            <a:endParaRPr lang="en-GB" altLang="en-US" dirty="0"/>
          </a:p>
        </p:txBody>
      </p:sp>
      <p:sp>
        <p:nvSpPr>
          <p:cNvPr id="7" name="Rectangle 9"/>
          <p:cNvSpPr>
            <a:spLocks noGrp="1" noChangeArrowheads="1"/>
          </p:cNvSpPr>
          <p:nvPr>
            <p:ph type="sldNum" sz="quarter" idx="12"/>
          </p:nvPr>
        </p:nvSpPr>
        <p:spPr>
          <a:ln/>
        </p:spPr>
        <p:txBody>
          <a:bodyPr/>
          <a:lstStyle>
            <a:lvl1pPr>
              <a:defRPr/>
            </a:lvl1pPr>
          </a:lstStyle>
          <a:p>
            <a:pPr>
              <a:defRPr/>
            </a:pPr>
            <a:fld id="{7F9676EE-4A47-471A-B405-168A73061661}" type="slidenum">
              <a:rPr lang="en-GB" altLang="en-US"/>
              <a:pPr>
                <a:defRPr/>
              </a:pPr>
              <a:t>‹#›</a:t>
            </a:fld>
            <a:endParaRPr lang="en-GB" altLang="en-US" dirty="0"/>
          </a:p>
        </p:txBody>
      </p:sp>
    </p:spTree>
    <p:extLst>
      <p:ext uri="{BB962C8B-B14F-4D97-AF65-F5344CB8AC3E}">
        <p14:creationId xmlns:p14="http://schemas.microsoft.com/office/powerpoint/2010/main" val="180252338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325BBF41-34F8-44D7-BAA6-D543C8DCC919}" type="datetime5">
              <a:rPr lang="en-GB" altLang="en-US" smtClean="0"/>
              <a:t>3-Apr-19</a:t>
            </a:fld>
            <a:endParaRPr lang="en-GB" altLang="en-US" dirty="0"/>
          </a:p>
        </p:txBody>
      </p:sp>
      <p:sp>
        <p:nvSpPr>
          <p:cNvPr id="6" name="Rectangle 9"/>
          <p:cNvSpPr>
            <a:spLocks noGrp="1" noChangeArrowheads="1"/>
          </p:cNvSpPr>
          <p:nvPr>
            <p:ph type="sldNum" sz="quarter" idx="12"/>
          </p:nvPr>
        </p:nvSpPr>
        <p:spPr>
          <a:ln/>
        </p:spPr>
        <p:txBody>
          <a:bodyPr/>
          <a:lstStyle>
            <a:lvl1pPr>
              <a:defRPr/>
            </a:lvl1pPr>
          </a:lstStyle>
          <a:p>
            <a:pPr>
              <a:defRPr/>
            </a:pPr>
            <a:fld id="{C8F89F1A-D99E-4224-931B-D701798D77FC}" type="slidenum">
              <a:rPr lang="en-GB" altLang="en-US"/>
              <a:pPr>
                <a:defRPr/>
              </a:pPr>
              <a:t>‹#›</a:t>
            </a:fld>
            <a:endParaRPr lang="en-GB" altLang="en-US" dirty="0"/>
          </a:p>
        </p:txBody>
      </p:sp>
    </p:spTree>
    <p:extLst>
      <p:ext uri="{BB962C8B-B14F-4D97-AF65-F5344CB8AC3E}">
        <p14:creationId xmlns:p14="http://schemas.microsoft.com/office/powerpoint/2010/main" val="2675557345"/>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92813" y="827088"/>
            <a:ext cx="1816100" cy="47212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39750" y="827088"/>
            <a:ext cx="5300663" cy="47212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dirty="0"/>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AB1A964A-3796-4FCF-BBF2-90B45E06876E}" type="datetime5">
              <a:rPr lang="en-GB" altLang="en-US" smtClean="0"/>
              <a:t>3-Apr-19</a:t>
            </a:fld>
            <a:endParaRPr lang="en-GB" altLang="en-US" dirty="0"/>
          </a:p>
        </p:txBody>
      </p:sp>
      <p:sp>
        <p:nvSpPr>
          <p:cNvPr id="6" name="Rectangle 9"/>
          <p:cNvSpPr>
            <a:spLocks noGrp="1" noChangeArrowheads="1"/>
          </p:cNvSpPr>
          <p:nvPr>
            <p:ph type="sldNum" sz="quarter" idx="12"/>
          </p:nvPr>
        </p:nvSpPr>
        <p:spPr>
          <a:ln/>
        </p:spPr>
        <p:txBody>
          <a:bodyPr/>
          <a:lstStyle>
            <a:lvl1pPr>
              <a:defRPr/>
            </a:lvl1pPr>
          </a:lstStyle>
          <a:p>
            <a:pPr>
              <a:defRPr/>
            </a:pPr>
            <a:fld id="{763D8F11-EAFE-40BA-A61A-4C4D3352518F}" type="slidenum">
              <a:rPr lang="en-GB" altLang="en-US"/>
              <a:pPr>
                <a:defRPr/>
              </a:pPr>
              <a:t>‹#›</a:t>
            </a:fld>
            <a:endParaRPr lang="en-GB" altLang="en-US" dirty="0"/>
          </a:p>
        </p:txBody>
      </p:sp>
    </p:spTree>
    <p:extLst>
      <p:ext uri="{BB962C8B-B14F-4D97-AF65-F5344CB8AC3E}">
        <p14:creationId xmlns:p14="http://schemas.microsoft.com/office/powerpoint/2010/main" val="2836516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6C1E5C4F-1C97-42B9-AE0F-261FB937E040}" type="datetime5">
              <a:rPr lang="en-GB" altLang="en-US" smtClean="0"/>
              <a:t>3-Apr-19</a:t>
            </a:fld>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dirty="0"/>
              <a:t>Presentation Title: View &gt; Header &amp; Footer</a:t>
            </a:r>
          </a:p>
        </p:txBody>
      </p:sp>
      <p:sp>
        <p:nvSpPr>
          <p:cNvPr id="7" name="Rectangle 6"/>
          <p:cNvSpPr>
            <a:spLocks noGrp="1" noChangeArrowheads="1"/>
          </p:cNvSpPr>
          <p:nvPr>
            <p:ph type="sldNum" sz="quarter" idx="12"/>
          </p:nvPr>
        </p:nvSpPr>
        <p:spPr>
          <a:ln/>
        </p:spPr>
        <p:txBody>
          <a:bodyPr/>
          <a:lstStyle>
            <a:lvl1pPr>
              <a:defRPr/>
            </a:lvl1pPr>
          </a:lstStyle>
          <a:p>
            <a:pPr>
              <a:defRPr/>
            </a:pPr>
            <a:fld id="{274C0E19-6EF6-4E70-8A7F-E8AC727FF49F}" type="slidenum">
              <a:rPr lang="en-GB" altLang="en-US"/>
              <a:pPr>
                <a:defRPr/>
              </a:pPr>
              <a:t>‹#›</a:t>
            </a:fld>
            <a:endParaRPr lang="en-GB" altLang="en-US" dirty="0"/>
          </a:p>
        </p:txBody>
      </p:sp>
    </p:spTree>
    <p:extLst>
      <p:ext uri="{BB962C8B-B14F-4D97-AF65-F5344CB8AC3E}">
        <p14:creationId xmlns:p14="http://schemas.microsoft.com/office/powerpoint/2010/main" val="3047105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GB" noProof="0"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2D8E4863-2A29-4332-8DA7-2B35B9C96659}" type="datetime5">
              <a:rPr lang="en-GB" altLang="en-US" smtClean="0"/>
              <a:t>3-Apr-19</a:t>
            </a:fld>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dirty="0"/>
              <a:t>Presentation Title: View &gt; Header &amp; Footer</a:t>
            </a:r>
          </a:p>
        </p:txBody>
      </p:sp>
      <p:sp>
        <p:nvSpPr>
          <p:cNvPr id="7" name="Rectangle 6"/>
          <p:cNvSpPr>
            <a:spLocks noGrp="1" noChangeArrowheads="1"/>
          </p:cNvSpPr>
          <p:nvPr>
            <p:ph type="sldNum" sz="quarter" idx="12"/>
          </p:nvPr>
        </p:nvSpPr>
        <p:spPr>
          <a:ln/>
        </p:spPr>
        <p:txBody>
          <a:bodyPr/>
          <a:lstStyle>
            <a:lvl1pPr>
              <a:defRPr/>
            </a:lvl1pPr>
          </a:lstStyle>
          <a:p>
            <a:pPr>
              <a:defRPr/>
            </a:pPr>
            <a:fld id="{7BA3BBCD-52B5-4906-9844-5F2C2A815D6C}" type="slidenum">
              <a:rPr lang="en-GB" altLang="en-US"/>
              <a:pPr>
                <a:defRPr/>
              </a:pPr>
              <a:t>‹#›</a:t>
            </a:fld>
            <a:endParaRPr lang="en-GB" altLang="en-US" dirty="0"/>
          </a:p>
        </p:txBody>
      </p:sp>
    </p:spTree>
    <p:extLst>
      <p:ext uri="{BB962C8B-B14F-4D97-AF65-F5344CB8AC3E}">
        <p14:creationId xmlns:p14="http://schemas.microsoft.com/office/powerpoint/2010/main" val="3123956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theme" Target="../theme/theme4.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image" Target="../media/image1.png"/><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openxmlformats.org/officeDocument/2006/relationships/image" Target="../media/image1.png"/><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5.xml"/><Relationship Id="rId13" Type="http://schemas.openxmlformats.org/officeDocument/2006/relationships/image" Target="../media/image1.png"/><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theme" Target="../theme/theme7.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9750" y="827088"/>
            <a:ext cx="7269163"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ltLang="en-US"/>
              <a:t>Click to edit Master title style</a:t>
            </a:r>
            <a:endParaRPr lang="en-GB" altLang="en-US"/>
          </a:p>
        </p:txBody>
      </p:sp>
      <p:sp>
        <p:nvSpPr>
          <p:cNvPr id="1027" name="Rectangle 3"/>
          <p:cNvSpPr>
            <a:spLocks noGrp="1" noChangeArrowheads="1"/>
          </p:cNvSpPr>
          <p:nvPr>
            <p:ph type="body" idx="1"/>
          </p:nvPr>
        </p:nvSpPr>
        <p:spPr bwMode="auto">
          <a:xfrm>
            <a:off x="539750" y="1841500"/>
            <a:ext cx="7269163" cy="439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28" name="Rectangle 4"/>
          <p:cNvSpPr>
            <a:spLocks noGrp="1" noChangeArrowheads="1"/>
          </p:cNvSpPr>
          <p:nvPr>
            <p:ph type="dt" sz="half" idx="2"/>
          </p:nvPr>
        </p:nvSpPr>
        <p:spPr bwMode="auto">
          <a:xfrm>
            <a:off x="6488113" y="6559550"/>
            <a:ext cx="2133600"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spcBef>
                <a:spcPct val="0"/>
              </a:spcBef>
              <a:defRPr sz="800">
                <a:latin typeface="Arial" panose="020B0604020202020204" pitchFamily="34" charset="0"/>
              </a:defRPr>
            </a:lvl1pPr>
          </a:lstStyle>
          <a:p>
            <a:pPr>
              <a:defRPr/>
            </a:pPr>
            <a:fld id="{5056073F-EC5A-4D17-B0B4-750917E45228}" type="datetime5">
              <a:rPr lang="en-GB" altLang="en-US" smtClean="0"/>
              <a:t>3-Apr-19</a:t>
            </a:fld>
            <a:endParaRPr lang="en-GB" altLang="en-US" dirty="0"/>
          </a:p>
        </p:txBody>
      </p:sp>
      <p:sp>
        <p:nvSpPr>
          <p:cNvPr id="1029" name="Rectangle 5"/>
          <p:cNvSpPr>
            <a:spLocks noGrp="1" noChangeArrowheads="1"/>
          </p:cNvSpPr>
          <p:nvPr>
            <p:ph type="ftr" sz="quarter" idx="3"/>
          </p:nvPr>
        </p:nvSpPr>
        <p:spPr bwMode="auto">
          <a:xfrm>
            <a:off x="539750" y="233363"/>
            <a:ext cx="4318000" cy="17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eaLnBrk="1" hangingPunct="1">
              <a:spcBef>
                <a:spcPct val="0"/>
              </a:spcBef>
              <a:defRPr sz="800">
                <a:latin typeface="Arial" panose="020B0604020202020204" pitchFamily="34" charset="0"/>
              </a:defRPr>
            </a:lvl1pPr>
          </a:lstStyle>
          <a:p>
            <a:pPr>
              <a:defRPr/>
            </a:pPr>
            <a:r>
              <a:rPr lang="en-GB" altLang="en-US" dirty="0"/>
              <a:t>Presentation Title: View &gt; Header &amp; Footer</a:t>
            </a:r>
          </a:p>
        </p:txBody>
      </p:sp>
      <p:sp>
        <p:nvSpPr>
          <p:cNvPr id="1030" name="Rectangle 6"/>
          <p:cNvSpPr>
            <a:spLocks noGrp="1" noChangeArrowheads="1"/>
          </p:cNvSpPr>
          <p:nvPr>
            <p:ph type="sldNum" sz="quarter" idx="4"/>
          </p:nvPr>
        </p:nvSpPr>
        <p:spPr bwMode="auto">
          <a:xfrm>
            <a:off x="8701088" y="6559550"/>
            <a:ext cx="144462"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defRPr sz="800" smtClean="0"/>
            </a:lvl1pPr>
          </a:lstStyle>
          <a:p>
            <a:pPr>
              <a:defRPr/>
            </a:pPr>
            <a:fld id="{DCDC8A0F-7C7B-4207-93A6-07D6CD475C82}" type="slidenum">
              <a:rPr lang="en-GB" altLang="en-US"/>
              <a:pPr>
                <a:defRPr/>
              </a:pPr>
              <a:t>‹#›</a:t>
            </a:fld>
            <a:endParaRPr lang="en-GB" altLang="en-US" dirty="0"/>
          </a:p>
        </p:txBody>
      </p:sp>
      <p:sp>
        <p:nvSpPr>
          <p:cNvPr id="1031" name="Text Box 8"/>
          <p:cNvSpPr txBox="1">
            <a:spLocks noChangeArrowheads="1"/>
          </p:cNvSpPr>
          <p:nvPr/>
        </p:nvSpPr>
        <p:spPr bwMode="auto">
          <a:xfrm>
            <a:off x="8661400" y="6559550"/>
            <a:ext cx="36513"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a:spcBef>
                <a:spcPct val="50000"/>
              </a:spcBef>
              <a:defRPr sz="1100">
                <a:solidFill>
                  <a:schemeClr val="tx2"/>
                </a:solidFill>
                <a:latin typeface="Arial" panose="020B0604020202020204" pitchFamily="34" charset="0"/>
              </a:defRPr>
            </a:lvl1pPr>
            <a:lvl2pPr marL="742950" indent="-285750">
              <a:spcBef>
                <a:spcPct val="50000"/>
              </a:spcBef>
              <a:defRPr sz="1100">
                <a:solidFill>
                  <a:schemeClr val="tx2"/>
                </a:solidFill>
                <a:latin typeface="Arial" panose="020B0604020202020204" pitchFamily="34" charset="0"/>
              </a:defRPr>
            </a:lvl2pPr>
            <a:lvl3pPr marL="1143000" indent="-228600">
              <a:spcBef>
                <a:spcPct val="50000"/>
              </a:spcBef>
              <a:defRPr sz="1100">
                <a:solidFill>
                  <a:schemeClr val="tx2"/>
                </a:solidFill>
                <a:latin typeface="Arial" panose="020B0604020202020204" pitchFamily="34" charset="0"/>
              </a:defRPr>
            </a:lvl3pPr>
            <a:lvl4pPr marL="1600200" indent="-228600">
              <a:spcBef>
                <a:spcPct val="50000"/>
              </a:spcBef>
              <a:defRPr sz="1100">
                <a:solidFill>
                  <a:schemeClr val="tx2"/>
                </a:solidFill>
                <a:latin typeface="Arial" panose="020B0604020202020204" pitchFamily="34" charset="0"/>
              </a:defRPr>
            </a:lvl4pPr>
            <a:lvl5pPr marL="2057400" indent="-228600">
              <a:spcBef>
                <a:spcPct val="50000"/>
              </a:spcBef>
              <a:defRPr sz="1100">
                <a:solidFill>
                  <a:schemeClr val="tx2"/>
                </a:solidFill>
                <a:latin typeface="Arial" panose="020B0604020202020204" pitchFamily="34" charset="0"/>
              </a:defRPr>
            </a:lvl5pPr>
            <a:lvl6pPr marL="2514600" indent="-228600" eaLnBrk="0" fontAlgn="base" hangingPunct="0">
              <a:spcBef>
                <a:spcPct val="50000"/>
              </a:spcBef>
              <a:spcAft>
                <a:spcPct val="0"/>
              </a:spcAft>
              <a:defRPr sz="1100">
                <a:solidFill>
                  <a:schemeClr val="tx2"/>
                </a:solidFill>
                <a:latin typeface="Arial" panose="020B0604020202020204" pitchFamily="34" charset="0"/>
              </a:defRPr>
            </a:lvl6pPr>
            <a:lvl7pPr marL="2971800" indent="-228600" eaLnBrk="0" fontAlgn="base" hangingPunct="0">
              <a:spcBef>
                <a:spcPct val="50000"/>
              </a:spcBef>
              <a:spcAft>
                <a:spcPct val="0"/>
              </a:spcAft>
              <a:defRPr sz="1100">
                <a:solidFill>
                  <a:schemeClr val="tx2"/>
                </a:solidFill>
                <a:latin typeface="Arial" panose="020B0604020202020204" pitchFamily="34" charset="0"/>
              </a:defRPr>
            </a:lvl7pPr>
            <a:lvl8pPr marL="3429000" indent="-228600" eaLnBrk="0" fontAlgn="base" hangingPunct="0">
              <a:spcBef>
                <a:spcPct val="50000"/>
              </a:spcBef>
              <a:spcAft>
                <a:spcPct val="0"/>
              </a:spcAft>
              <a:defRPr sz="1100">
                <a:solidFill>
                  <a:schemeClr val="tx2"/>
                </a:solidFill>
                <a:latin typeface="Arial" panose="020B0604020202020204" pitchFamily="34" charset="0"/>
              </a:defRPr>
            </a:lvl8pPr>
            <a:lvl9pPr marL="3886200" indent="-228600" eaLnBrk="0" fontAlgn="base" hangingPunct="0">
              <a:spcBef>
                <a:spcPct val="50000"/>
              </a:spcBef>
              <a:spcAft>
                <a:spcPct val="0"/>
              </a:spcAft>
              <a:defRPr sz="1100">
                <a:solidFill>
                  <a:schemeClr val="tx2"/>
                </a:solidFill>
                <a:latin typeface="Arial" panose="020B0604020202020204" pitchFamily="34" charset="0"/>
              </a:defRPr>
            </a:lvl9pPr>
          </a:lstStyle>
          <a:p>
            <a:pPr eaLnBrk="1" hangingPunct="1">
              <a:defRPr/>
            </a:pPr>
            <a:r>
              <a:rPr lang="en-GB" altLang="en-US" sz="800" dirty="0"/>
              <a:t>/</a:t>
            </a:r>
          </a:p>
        </p:txBody>
      </p:sp>
    </p:spTree>
  </p:cSld>
  <p:clrMap bg1="lt1" tx1="dk1" bg2="lt2" tx2="dk2" accent1="accent1" accent2="accent2" accent3="accent3" accent4="accent4" accent5="accent5" accent6="accent6" hlink="hlink" folHlink="folHlink"/>
  <p:sldLayoutIdLst>
    <p:sldLayoutId id="2147483976" r:id="rId1"/>
    <p:sldLayoutId id="2147483899" r:id="rId2"/>
    <p:sldLayoutId id="2147483900" r:id="rId3"/>
    <p:sldLayoutId id="2147483901" r:id="rId4"/>
    <p:sldLayoutId id="2147483902" r:id="rId5"/>
    <p:sldLayoutId id="2147483903" r:id="rId6"/>
    <p:sldLayoutId id="2147483904" r:id="rId7"/>
    <p:sldLayoutId id="2147483905" r:id="rId8"/>
    <p:sldLayoutId id="2147483906" r:id="rId9"/>
    <p:sldLayoutId id="2147483907" r:id="rId10"/>
    <p:sldLayoutId id="2147483908" r:id="rId11"/>
  </p:sldLayoutIdLst>
  <p:hf sldNum="0" hdr="0" ftr="0" dt="0"/>
  <p:txStyles>
    <p:titleStyle>
      <a:lvl1pPr algn="l" rtl="0" eaLnBrk="1" fontAlgn="base" hangingPunct="1">
        <a:spcBef>
          <a:spcPct val="0"/>
        </a:spcBef>
        <a:spcAft>
          <a:spcPct val="0"/>
        </a:spcAft>
        <a:defRPr sz="2800" b="1" i="1" kern="1200">
          <a:solidFill>
            <a:schemeClr val="tx2"/>
          </a:solidFill>
          <a:latin typeface="+mj-lt"/>
          <a:ea typeface="+mj-ea"/>
          <a:cs typeface="+mj-cs"/>
        </a:defRPr>
      </a:lvl1pPr>
      <a:lvl2pPr algn="l" rtl="0" eaLnBrk="1" fontAlgn="base" hangingPunct="1">
        <a:spcBef>
          <a:spcPct val="0"/>
        </a:spcBef>
        <a:spcAft>
          <a:spcPct val="0"/>
        </a:spcAft>
        <a:defRPr sz="2800" b="1" i="1">
          <a:solidFill>
            <a:schemeClr val="tx2"/>
          </a:solidFill>
          <a:latin typeface="Arial" panose="020B0604020202020204" pitchFamily="34" charset="0"/>
        </a:defRPr>
      </a:lvl2pPr>
      <a:lvl3pPr algn="l" rtl="0" eaLnBrk="1" fontAlgn="base" hangingPunct="1">
        <a:spcBef>
          <a:spcPct val="0"/>
        </a:spcBef>
        <a:spcAft>
          <a:spcPct val="0"/>
        </a:spcAft>
        <a:defRPr sz="2800" b="1" i="1">
          <a:solidFill>
            <a:schemeClr val="tx2"/>
          </a:solidFill>
          <a:latin typeface="Arial" panose="020B0604020202020204" pitchFamily="34" charset="0"/>
        </a:defRPr>
      </a:lvl3pPr>
      <a:lvl4pPr algn="l" rtl="0" eaLnBrk="1" fontAlgn="base" hangingPunct="1">
        <a:spcBef>
          <a:spcPct val="0"/>
        </a:spcBef>
        <a:spcAft>
          <a:spcPct val="0"/>
        </a:spcAft>
        <a:defRPr sz="2800" b="1" i="1">
          <a:solidFill>
            <a:schemeClr val="tx2"/>
          </a:solidFill>
          <a:latin typeface="Arial" panose="020B0604020202020204" pitchFamily="34" charset="0"/>
        </a:defRPr>
      </a:lvl4pPr>
      <a:lvl5pPr algn="l" rtl="0" eaLnBrk="1" fontAlgn="base" hangingPunct="1">
        <a:spcBef>
          <a:spcPct val="0"/>
        </a:spcBef>
        <a:spcAft>
          <a:spcPct val="0"/>
        </a:spcAft>
        <a:defRPr sz="2800" b="1" i="1">
          <a:solidFill>
            <a:schemeClr val="tx2"/>
          </a:solidFill>
          <a:latin typeface="Arial" panose="020B0604020202020204" pitchFamily="34" charset="0"/>
        </a:defRPr>
      </a:lvl5pPr>
      <a:lvl6pPr marL="457200" algn="l" rtl="0" eaLnBrk="1" fontAlgn="base" hangingPunct="1">
        <a:spcBef>
          <a:spcPct val="0"/>
        </a:spcBef>
        <a:spcAft>
          <a:spcPct val="0"/>
        </a:spcAft>
        <a:defRPr sz="2800" b="1" i="1">
          <a:solidFill>
            <a:schemeClr val="tx2"/>
          </a:solidFill>
          <a:latin typeface="Arial" panose="020B0604020202020204" pitchFamily="34" charset="0"/>
        </a:defRPr>
      </a:lvl6pPr>
      <a:lvl7pPr marL="914400" algn="l" rtl="0" eaLnBrk="1" fontAlgn="base" hangingPunct="1">
        <a:spcBef>
          <a:spcPct val="0"/>
        </a:spcBef>
        <a:spcAft>
          <a:spcPct val="0"/>
        </a:spcAft>
        <a:defRPr sz="2800" b="1" i="1">
          <a:solidFill>
            <a:schemeClr val="tx2"/>
          </a:solidFill>
          <a:latin typeface="Arial" panose="020B0604020202020204" pitchFamily="34" charset="0"/>
        </a:defRPr>
      </a:lvl7pPr>
      <a:lvl8pPr marL="1371600" algn="l" rtl="0" eaLnBrk="1" fontAlgn="base" hangingPunct="1">
        <a:spcBef>
          <a:spcPct val="0"/>
        </a:spcBef>
        <a:spcAft>
          <a:spcPct val="0"/>
        </a:spcAft>
        <a:defRPr sz="2800" b="1" i="1">
          <a:solidFill>
            <a:schemeClr val="tx2"/>
          </a:solidFill>
          <a:latin typeface="Arial" panose="020B0604020202020204" pitchFamily="34" charset="0"/>
        </a:defRPr>
      </a:lvl8pPr>
      <a:lvl9pPr marL="1828800" algn="l" rtl="0" eaLnBrk="1" fontAlgn="base" hangingPunct="1">
        <a:spcBef>
          <a:spcPct val="0"/>
        </a:spcBef>
        <a:spcAft>
          <a:spcPct val="0"/>
        </a:spcAft>
        <a:defRPr sz="2800" b="1" i="1">
          <a:solidFill>
            <a:schemeClr val="tx2"/>
          </a:solidFill>
          <a:latin typeface="Arial" panose="020B0604020202020204" pitchFamily="34" charset="0"/>
        </a:defRPr>
      </a:lvl9pPr>
    </p:titleStyle>
    <p:bodyStyle>
      <a:lvl1pPr algn="l" rtl="0" eaLnBrk="1" fontAlgn="base" hangingPunct="1">
        <a:spcBef>
          <a:spcPct val="20000"/>
        </a:spcBef>
        <a:spcAft>
          <a:spcPct val="0"/>
        </a:spcAft>
        <a:buClr>
          <a:schemeClr val="folHlink"/>
        </a:buClr>
        <a:buSzPct val="50000"/>
        <a:buFont typeface="Arial" charset="0"/>
        <a:defRPr kern="1200">
          <a:solidFill>
            <a:schemeClr val="tx1"/>
          </a:solidFill>
          <a:latin typeface="+mn-lt"/>
          <a:ea typeface="+mn-ea"/>
          <a:cs typeface="+mn-cs"/>
        </a:defRPr>
      </a:lvl1pPr>
      <a:lvl2pPr marL="361950" indent="-180975" algn="l" rtl="0" eaLnBrk="1" fontAlgn="base" hangingPunct="1">
        <a:spcBef>
          <a:spcPct val="20000"/>
        </a:spcBef>
        <a:spcAft>
          <a:spcPct val="0"/>
        </a:spcAft>
        <a:buClr>
          <a:schemeClr val="folHlink"/>
        </a:buClr>
        <a:buSzPct val="50000"/>
        <a:buFont typeface="Arial" charset="0"/>
        <a:buChar char="►"/>
        <a:defRPr kern="1200">
          <a:solidFill>
            <a:schemeClr val="tx1"/>
          </a:solidFill>
          <a:latin typeface="+mn-lt"/>
          <a:ea typeface="+mn-ea"/>
          <a:cs typeface="+mn-cs"/>
        </a:defRPr>
      </a:lvl2pPr>
      <a:lvl3pPr marL="808038" indent="-180975" algn="l" rtl="0" eaLnBrk="1" fontAlgn="base" hangingPunct="1">
        <a:spcBef>
          <a:spcPct val="20000"/>
        </a:spcBef>
        <a:spcAft>
          <a:spcPct val="0"/>
        </a:spcAft>
        <a:buClr>
          <a:schemeClr val="folHlink"/>
        </a:buClr>
        <a:buChar char="•"/>
        <a:defRPr kern="1200">
          <a:solidFill>
            <a:schemeClr val="tx1"/>
          </a:solidFill>
          <a:latin typeface="+mn-lt"/>
          <a:ea typeface="+mn-ea"/>
          <a:cs typeface="+mn-cs"/>
        </a:defRPr>
      </a:lvl3pPr>
      <a:lvl4pPr marL="1255713" indent="-179388" algn="l" rtl="0" eaLnBrk="1" fontAlgn="base" hangingPunct="1">
        <a:spcBef>
          <a:spcPct val="20000"/>
        </a:spcBef>
        <a:spcAft>
          <a:spcPct val="0"/>
        </a:spcAft>
        <a:buClr>
          <a:schemeClr val="folHlink"/>
        </a:buClr>
        <a:buFont typeface="Arial" charset="0"/>
        <a:buChar char="-"/>
        <a:defRPr kern="1200">
          <a:solidFill>
            <a:schemeClr val="tx1"/>
          </a:solidFill>
          <a:latin typeface="+mn-lt"/>
          <a:ea typeface="+mn-ea"/>
          <a:cs typeface="+mn-cs"/>
        </a:defRPr>
      </a:lvl4pPr>
      <a:lvl5pPr marL="1703388" indent="-179388" algn="l" rtl="0" eaLnBrk="1" fontAlgn="base" hangingPunct="1">
        <a:spcBef>
          <a:spcPct val="20000"/>
        </a:spcBef>
        <a:spcAft>
          <a:spcPct val="0"/>
        </a:spcAft>
        <a:buClr>
          <a:schemeClr val="folHlink"/>
        </a:buCl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539750" y="827088"/>
            <a:ext cx="7269163"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2051" name="Rectangle 3"/>
          <p:cNvSpPr>
            <a:spLocks noGrp="1" noChangeArrowheads="1"/>
          </p:cNvSpPr>
          <p:nvPr>
            <p:ph type="body" idx="1"/>
          </p:nvPr>
        </p:nvSpPr>
        <p:spPr bwMode="auto">
          <a:xfrm>
            <a:off x="539750" y="1841500"/>
            <a:ext cx="7269163" cy="439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1269" name="Rectangle 5"/>
          <p:cNvSpPr>
            <a:spLocks noGrp="1" noChangeArrowheads="1"/>
          </p:cNvSpPr>
          <p:nvPr>
            <p:ph type="ftr" sz="quarter" idx="3"/>
          </p:nvPr>
        </p:nvSpPr>
        <p:spPr bwMode="auto">
          <a:xfrm>
            <a:off x="539750" y="233363"/>
            <a:ext cx="4318000" cy="17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eaLnBrk="1" hangingPunct="1">
              <a:spcBef>
                <a:spcPct val="0"/>
              </a:spcBef>
              <a:defRPr sz="800">
                <a:latin typeface="Arial" panose="020B0604020202020204" pitchFamily="34" charset="0"/>
              </a:defRPr>
            </a:lvl1pPr>
          </a:lstStyle>
          <a:p>
            <a:pPr>
              <a:defRPr/>
            </a:pPr>
            <a:r>
              <a:rPr lang="en-GB" altLang="en-US" dirty="0"/>
              <a:t>Presentation Title: View &gt; Header &amp; Footer</a:t>
            </a:r>
          </a:p>
        </p:txBody>
      </p:sp>
      <p:sp>
        <p:nvSpPr>
          <p:cNvPr id="11272" name="Rectangle 8"/>
          <p:cNvSpPr>
            <a:spLocks noGrp="1" noChangeArrowheads="1"/>
          </p:cNvSpPr>
          <p:nvPr>
            <p:ph type="dt" sz="half" idx="2"/>
          </p:nvPr>
        </p:nvSpPr>
        <p:spPr bwMode="auto">
          <a:xfrm>
            <a:off x="6488113" y="6559550"/>
            <a:ext cx="2133600"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spcBef>
                <a:spcPct val="0"/>
              </a:spcBef>
              <a:defRPr sz="800">
                <a:latin typeface="Arial" panose="020B0604020202020204" pitchFamily="34" charset="0"/>
              </a:defRPr>
            </a:lvl1pPr>
          </a:lstStyle>
          <a:p>
            <a:pPr>
              <a:defRPr/>
            </a:pPr>
            <a:fld id="{4AF4159C-6472-41D1-9919-95E0487F4C5B}" type="datetime5">
              <a:rPr lang="en-GB" altLang="en-US" smtClean="0"/>
              <a:t>3-Apr-19</a:t>
            </a:fld>
            <a:endParaRPr lang="en-GB" altLang="en-US" dirty="0"/>
          </a:p>
        </p:txBody>
      </p:sp>
      <p:sp>
        <p:nvSpPr>
          <p:cNvPr id="11273" name="Rectangle 9"/>
          <p:cNvSpPr>
            <a:spLocks noGrp="1" noChangeArrowheads="1"/>
          </p:cNvSpPr>
          <p:nvPr>
            <p:ph type="sldNum" sz="quarter" idx="4"/>
          </p:nvPr>
        </p:nvSpPr>
        <p:spPr bwMode="auto">
          <a:xfrm>
            <a:off x="8701088" y="6559550"/>
            <a:ext cx="144462"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defRPr sz="800" smtClean="0"/>
            </a:lvl1pPr>
          </a:lstStyle>
          <a:p>
            <a:pPr>
              <a:defRPr/>
            </a:pPr>
            <a:fld id="{A52176FC-3097-4065-ABE4-7E9C5A3F3358}" type="slidenum">
              <a:rPr lang="en-GB" altLang="en-US"/>
              <a:pPr>
                <a:defRPr/>
              </a:pPr>
              <a:t>‹#›</a:t>
            </a:fld>
            <a:endParaRPr lang="en-GB" altLang="en-US" dirty="0"/>
          </a:p>
        </p:txBody>
      </p:sp>
      <p:sp>
        <p:nvSpPr>
          <p:cNvPr id="2055" name="Text Box 10"/>
          <p:cNvSpPr txBox="1">
            <a:spLocks noChangeArrowheads="1"/>
          </p:cNvSpPr>
          <p:nvPr/>
        </p:nvSpPr>
        <p:spPr bwMode="auto">
          <a:xfrm>
            <a:off x="8661400" y="6559550"/>
            <a:ext cx="36513"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a:spcBef>
                <a:spcPct val="50000"/>
              </a:spcBef>
              <a:defRPr sz="1100">
                <a:solidFill>
                  <a:schemeClr val="tx2"/>
                </a:solidFill>
                <a:latin typeface="Arial" panose="020B0604020202020204" pitchFamily="34" charset="0"/>
              </a:defRPr>
            </a:lvl1pPr>
            <a:lvl2pPr marL="742950" indent="-285750">
              <a:spcBef>
                <a:spcPct val="50000"/>
              </a:spcBef>
              <a:defRPr sz="1100">
                <a:solidFill>
                  <a:schemeClr val="tx2"/>
                </a:solidFill>
                <a:latin typeface="Arial" panose="020B0604020202020204" pitchFamily="34" charset="0"/>
              </a:defRPr>
            </a:lvl2pPr>
            <a:lvl3pPr marL="1143000" indent="-228600">
              <a:spcBef>
                <a:spcPct val="50000"/>
              </a:spcBef>
              <a:defRPr sz="1100">
                <a:solidFill>
                  <a:schemeClr val="tx2"/>
                </a:solidFill>
                <a:latin typeface="Arial" panose="020B0604020202020204" pitchFamily="34" charset="0"/>
              </a:defRPr>
            </a:lvl3pPr>
            <a:lvl4pPr marL="1600200" indent="-228600">
              <a:spcBef>
                <a:spcPct val="50000"/>
              </a:spcBef>
              <a:defRPr sz="1100">
                <a:solidFill>
                  <a:schemeClr val="tx2"/>
                </a:solidFill>
                <a:latin typeface="Arial" panose="020B0604020202020204" pitchFamily="34" charset="0"/>
              </a:defRPr>
            </a:lvl4pPr>
            <a:lvl5pPr marL="2057400" indent="-228600">
              <a:spcBef>
                <a:spcPct val="50000"/>
              </a:spcBef>
              <a:defRPr sz="1100">
                <a:solidFill>
                  <a:schemeClr val="tx2"/>
                </a:solidFill>
                <a:latin typeface="Arial" panose="020B0604020202020204" pitchFamily="34" charset="0"/>
              </a:defRPr>
            </a:lvl5pPr>
            <a:lvl6pPr marL="2514600" indent="-228600" eaLnBrk="0" fontAlgn="base" hangingPunct="0">
              <a:spcBef>
                <a:spcPct val="50000"/>
              </a:spcBef>
              <a:spcAft>
                <a:spcPct val="0"/>
              </a:spcAft>
              <a:defRPr sz="1100">
                <a:solidFill>
                  <a:schemeClr val="tx2"/>
                </a:solidFill>
                <a:latin typeface="Arial" panose="020B0604020202020204" pitchFamily="34" charset="0"/>
              </a:defRPr>
            </a:lvl6pPr>
            <a:lvl7pPr marL="2971800" indent="-228600" eaLnBrk="0" fontAlgn="base" hangingPunct="0">
              <a:spcBef>
                <a:spcPct val="50000"/>
              </a:spcBef>
              <a:spcAft>
                <a:spcPct val="0"/>
              </a:spcAft>
              <a:defRPr sz="1100">
                <a:solidFill>
                  <a:schemeClr val="tx2"/>
                </a:solidFill>
                <a:latin typeface="Arial" panose="020B0604020202020204" pitchFamily="34" charset="0"/>
              </a:defRPr>
            </a:lvl7pPr>
            <a:lvl8pPr marL="3429000" indent="-228600" eaLnBrk="0" fontAlgn="base" hangingPunct="0">
              <a:spcBef>
                <a:spcPct val="50000"/>
              </a:spcBef>
              <a:spcAft>
                <a:spcPct val="0"/>
              </a:spcAft>
              <a:defRPr sz="1100">
                <a:solidFill>
                  <a:schemeClr val="tx2"/>
                </a:solidFill>
                <a:latin typeface="Arial" panose="020B0604020202020204" pitchFamily="34" charset="0"/>
              </a:defRPr>
            </a:lvl8pPr>
            <a:lvl9pPr marL="3886200" indent="-228600" eaLnBrk="0" fontAlgn="base" hangingPunct="0">
              <a:spcBef>
                <a:spcPct val="50000"/>
              </a:spcBef>
              <a:spcAft>
                <a:spcPct val="0"/>
              </a:spcAft>
              <a:defRPr sz="1100">
                <a:solidFill>
                  <a:schemeClr val="tx2"/>
                </a:solidFill>
                <a:latin typeface="Arial" panose="020B0604020202020204" pitchFamily="34" charset="0"/>
              </a:defRPr>
            </a:lvl9pPr>
          </a:lstStyle>
          <a:p>
            <a:pPr eaLnBrk="1" hangingPunct="1">
              <a:defRPr/>
            </a:pPr>
            <a:r>
              <a:rPr lang="en-GB" altLang="en-US" sz="800" dirty="0"/>
              <a:t>/</a:t>
            </a:r>
          </a:p>
        </p:txBody>
      </p:sp>
    </p:spTree>
  </p:cSld>
  <p:clrMap bg1="lt1" tx1="dk1" bg2="lt2" tx2="dk2" accent1="accent1" accent2="accent2" accent3="accent3" accent4="accent4" accent5="accent5" accent6="accent6" hlink="hlink" folHlink="folHlink"/>
  <p:sldLayoutIdLst>
    <p:sldLayoutId id="2147483909" r:id="rId1"/>
    <p:sldLayoutId id="2147483910" r:id="rId2"/>
    <p:sldLayoutId id="2147483911" r:id="rId3"/>
    <p:sldLayoutId id="2147483912" r:id="rId4"/>
    <p:sldLayoutId id="2147483913" r:id="rId5"/>
    <p:sldLayoutId id="2147483914" r:id="rId6"/>
    <p:sldLayoutId id="2147483915" r:id="rId7"/>
    <p:sldLayoutId id="2147483916" r:id="rId8"/>
    <p:sldLayoutId id="2147483917" r:id="rId9"/>
    <p:sldLayoutId id="2147483918" r:id="rId10"/>
    <p:sldLayoutId id="2147483919" r:id="rId11"/>
  </p:sldLayoutIdLst>
  <p:hf sldNum="0" hdr="0" ftr="0" dt="0"/>
  <p:txStyles>
    <p:titleStyle>
      <a:lvl1pPr algn="l" rtl="0" eaLnBrk="0" fontAlgn="base" hangingPunct="0">
        <a:spcBef>
          <a:spcPct val="0"/>
        </a:spcBef>
        <a:spcAft>
          <a:spcPct val="0"/>
        </a:spcAft>
        <a:defRPr sz="2800" b="1" i="1" kern="1200">
          <a:solidFill>
            <a:schemeClr val="tx2"/>
          </a:solidFill>
          <a:latin typeface="+mj-lt"/>
          <a:ea typeface="+mj-ea"/>
          <a:cs typeface="+mj-cs"/>
        </a:defRPr>
      </a:lvl1pPr>
      <a:lvl2pPr algn="l" rtl="0" eaLnBrk="0" fontAlgn="base" hangingPunct="0">
        <a:spcBef>
          <a:spcPct val="0"/>
        </a:spcBef>
        <a:spcAft>
          <a:spcPct val="0"/>
        </a:spcAft>
        <a:defRPr sz="2800" b="1" i="1">
          <a:solidFill>
            <a:schemeClr val="tx2"/>
          </a:solidFill>
          <a:latin typeface="Arial" panose="020B0604020202020204" pitchFamily="34" charset="0"/>
        </a:defRPr>
      </a:lvl2pPr>
      <a:lvl3pPr algn="l" rtl="0" eaLnBrk="0" fontAlgn="base" hangingPunct="0">
        <a:spcBef>
          <a:spcPct val="0"/>
        </a:spcBef>
        <a:spcAft>
          <a:spcPct val="0"/>
        </a:spcAft>
        <a:defRPr sz="2800" b="1" i="1">
          <a:solidFill>
            <a:schemeClr val="tx2"/>
          </a:solidFill>
          <a:latin typeface="Arial" panose="020B0604020202020204" pitchFamily="34" charset="0"/>
        </a:defRPr>
      </a:lvl3pPr>
      <a:lvl4pPr algn="l" rtl="0" eaLnBrk="0" fontAlgn="base" hangingPunct="0">
        <a:spcBef>
          <a:spcPct val="0"/>
        </a:spcBef>
        <a:spcAft>
          <a:spcPct val="0"/>
        </a:spcAft>
        <a:defRPr sz="2800" b="1" i="1">
          <a:solidFill>
            <a:schemeClr val="tx2"/>
          </a:solidFill>
          <a:latin typeface="Arial" panose="020B0604020202020204" pitchFamily="34" charset="0"/>
        </a:defRPr>
      </a:lvl4pPr>
      <a:lvl5pPr algn="l" rtl="0" eaLnBrk="0" fontAlgn="base" hangingPunct="0">
        <a:spcBef>
          <a:spcPct val="0"/>
        </a:spcBef>
        <a:spcAft>
          <a:spcPct val="0"/>
        </a:spcAft>
        <a:defRPr sz="2800" b="1" i="1">
          <a:solidFill>
            <a:schemeClr val="tx2"/>
          </a:solidFill>
          <a:latin typeface="Arial" panose="020B0604020202020204" pitchFamily="34" charset="0"/>
        </a:defRPr>
      </a:lvl5pPr>
      <a:lvl6pPr marL="457200" algn="l" rtl="0" fontAlgn="base">
        <a:spcBef>
          <a:spcPct val="0"/>
        </a:spcBef>
        <a:spcAft>
          <a:spcPct val="0"/>
        </a:spcAft>
        <a:defRPr sz="2800" b="1" i="1">
          <a:solidFill>
            <a:schemeClr val="tx2"/>
          </a:solidFill>
          <a:latin typeface="Arial" panose="020B0604020202020204" pitchFamily="34" charset="0"/>
        </a:defRPr>
      </a:lvl6pPr>
      <a:lvl7pPr marL="914400" algn="l" rtl="0" fontAlgn="base">
        <a:spcBef>
          <a:spcPct val="0"/>
        </a:spcBef>
        <a:spcAft>
          <a:spcPct val="0"/>
        </a:spcAft>
        <a:defRPr sz="2800" b="1" i="1">
          <a:solidFill>
            <a:schemeClr val="tx2"/>
          </a:solidFill>
          <a:latin typeface="Arial" panose="020B0604020202020204" pitchFamily="34" charset="0"/>
        </a:defRPr>
      </a:lvl7pPr>
      <a:lvl8pPr marL="1371600" algn="l" rtl="0" fontAlgn="base">
        <a:spcBef>
          <a:spcPct val="0"/>
        </a:spcBef>
        <a:spcAft>
          <a:spcPct val="0"/>
        </a:spcAft>
        <a:defRPr sz="2800" b="1" i="1">
          <a:solidFill>
            <a:schemeClr val="tx2"/>
          </a:solidFill>
          <a:latin typeface="Arial" panose="020B0604020202020204" pitchFamily="34" charset="0"/>
        </a:defRPr>
      </a:lvl8pPr>
      <a:lvl9pPr marL="1828800" algn="l" rtl="0" fontAlgn="base">
        <a:spcBef>
          <a:spcPct val="0"/>
        </a:spcBef>
        <a:spcAft>
          <a:spcPct val="0"/>
        </a:spcAft>
        <a:defRPr sz="2800" b="1" i="1">
          <a:solidFill>
            <a:schemeClr val="tx2"/>
          </a:solidFill>
          <a:latin typeface="Arial" panose="020B0604020202020204" pitchFamily="34" charset="0"/>
        </a:defRPr>
      </a:lvl9pPr>
    </p:titleStyle>
    <p:bodyStyle>
      <a:lvl1pPr algn="l" rtl="0" eaLnBrk="0" fontAlgn="base" hangingPunct="0">
        <a:spcBef>
          <a:spcPct val="20000"/>
        </a:spcBef>
        <a:spcAft>
          <a:spcPct val="0"/>
        </a:spcAft>
        <a:buClr>
          <a:schemeClr val="folHlink"/>
        </a:buClr>
        <a:buSzPct val="50000"/>
        <a:buFont typeface="Arial" charset="0"/>
        <a:defRPr kern="1200">
          <a:solidFill>
            <a:schemeClr val="tx1"/>
          </a:solidFill>
          <a:latin typeface="+mn-lt"/>
          <a:ea typeface="+mn-ea"/>
          <a:cs typeface="+mn-cs"/>
        </a:defRPr>
      </a:lvl1pPr>
      <a:lvl2pPr marL="360363" indent="-180975" algn="l" rtl="0" eaLnBrk="0" fontAlgn="base" hangingPunct="0">
        <a:spcBef>
          <a:spcPct val="20000"/>
        </a:spcBef>
        <a:spcAft>
          <a:spcPct val="0"/>
        </a:spcAft>
        <a:buClr>
          <a:schemeClr val="folHlink"/>
        </a:buClr>
        <a:buSzPct val="50000"/>
        <a:buFont typeface="Arial" charset="0"/>
        <a:buChar char="►"/>
        <a:defRPr kern="1200">
          <a:solidFill>
            <a:schemeClr val="tx1"/>
          </a:solidFill>
          <a:latin typeface="+mn-lt"/>
          <a:ea typeface="+mn-ea"/>
          <a:cs typeface="+mn-cs"/>
        </a:defRPr>
      </a:lvl2pPr>
      <a:lvl3pPr marL="806450" indent="-180975" algn="l" rtl="0" eaLnBrk="0" fontAlgn="base" hangingPunct="0">
        <a:spcBef>
          <a:spcPct val="20000"/>
        </a:spcBef>
        <a:spcAft>
          <a:spcPct val="0"/>
        </a:spcAft>
        <a:buClr>
          <a:schemeClr val="folHlink"/>
        </a:buClr>
        <a:buChar char="•"/>
        <a:defRPr kern="1200">
          <a:solidFill>
            <a:schemeClr val="tx1"/>
          </a:solidFill>
          <a:latin typeface="+mn-lt"/>
          <a:ea typeface="+mn-ea"/>
          <a:cs typeface="+mn-cs"/>
        </a:defRPr>
      </a:lvl3pPr>
      <a:lvl4pPr marL="1257300" indent="-184150" algn="l" rtl="0" eaLnBrk="0" fontAlgn="base" hangingPunct="0">
        <a:spcBef>
          <a:spcPct val="20000"/>
        </a:spcBef>
        <a:spcAft>
          <a:spcPct val="0"/>
        </a:spcAft>
        <a:buClr>
          <a:schemeClr val="folHlink"/>
        </a:buClr>
        <a:buFont typeface="Arial" charset="0"/>
        <a:buChar char="-"/>
        <a:defRPr kern="1200">
          <a:solidFill>
            <a:schemeClr val="tx1"/>
          </a:solidFill>
          <a:latin typeface="+mn-lt"/>
          <a:ea typeface="+mn-ea"/>
          <a:cs typeface="+mn-cs"/>
        </a:defRPr>
      </a:lvl4pPr>
      <a:lvl5pPr marL="1703388" indent="-179388" algn="l" rtl="0" eaLnBrk="0" fontAlgn="base" hangingPunct="0">
        <a:spcBef>
          <a:spcPct val="20000"/>
        </a:spcBef>
        <a:spcAft>
          <a:spcPct val="0"/>
        </a:spcAft>
        <a:buClr>
          <a:schemeClr val="folHlink"/>
        </a:buCl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539750" y="827088"/>
            <a:ext cx="7269163"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3075" name="Rectangle 3"/>
          <p:cNvSpPr>
            <a:spLocks noGrp="1" noChangeArrowheads="1"/>
          </p:cNvSpPr>
          <p:nvPr>
            <p:ph type="body" idx="1"/>
          </p:nvPr>
        </p:nvSpPr>
        <p:spPr bwMode="auto">
          <a:xfrm>
            <a:off x="539750" y="1841500"/>
            <a:ext cx="6408738" cy="439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71013" name="Rectangle 5"/>
          <p:cNvSpPr>
            <a:spLocks noGrp="1" noChangeArrowheads="1"/>
          </p:cNvSpPr>
          <p:nvPr>
            <p:ph type="ftr" sz="quarter" idx="3"/>
          </p:nvPr>
        </p:nvSpPr>
        <p:spPr bwMode="auto">
          <a:xfrm>
            <a:off x="539750" y="233363"/>
            <a:ext cx="4318000" cy="17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eaLnBrk="1" hangingPunct="1">
              <a:spcBef>
                <a:spcPct val="0"/>
              </a:spcBef>
              <a:defRPr sz="800">
                <a:latin typeface="Arial" panose="020B0604020202020204" pitchFamily="34" charset="0"/>
              </a:defRPr>
            </a:lvl1pPr>
          </a:lstStyle>
          <a:p>
            <a:pPr>
              <a:defRPr/>
            </a:pPr>
            <a:r>
              <a:rPr lang="en-GB" altLang="en-US" dirty="0"/>
              <a:t>Presentation Title: View &gt; Header &amp; Footer</a:t>
            </a:r>
          </a:p>
        </p:txBody>
      </p:sp>
      <p:sp>
        <p:nvSpPr>
          <p:cNvPr id="171018" name="Rectangle 10"/>
          <p:cNvSpPr>
            <a:spLocks noGrp="1" noChangeArrowheads="1"/>
          </p:cNvSpPr>
          <p:nvPr>
            <p:ph type="dt" sz="half" idx="2"/>
          </p:nvPr>
        </p:nvSpPr>
        <p:spPr bwMode="auto">
          <a:xfrm>
            <a:off x="6488113" y="6559550"/>
            <a:ext cx="2133600"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spcBef>
                <a:spcPct val="0"/>
              </a:spcBef>
              <a:defRPr sz="800">
                <a:latin typeface="Arial" panose="020B0604020202020204" pitchFamily="34" charset="0"/>
              </a:defRPr>
            </a:lvl1pPr>
          </a:lstStyle>
          <a:p>
            <a:pPr>
              <a:defRPr/>
            </a:pPr>
            <a:fld id="{86AAAD1A-4FE9-4723-8C25-BCF305F2AB9D}" type="datetime5">
              <a:rPr lang="en-GB" altLang="en-US" smtClean="0"/>
              <a:t>3-Apr-19</a:t>
            </a:fld>
            <a:endParaRPr lang="en-GB" altLang="en-US" dirty="0"/>
          </a:p>
        </p:txBody>
      </p:sp>
      <p:sp>
        <p:nvSpPr>
          <p:cNvPr id="171019" name="Rectangle 11"/>
          <p:cNvSpPr>
            <a:spLocks noGrp="1" noChangeArrowheads="1"/>
          </p:cNvSpPr>
          <p:nvPr>
            <p:ph type="sldNum" sz="quarter" idx="4"/>
          </p:nvPr>
        </p:nvSpPr>
        <p:spPr bwMode="auto">
          <a:xfrm>
            <a:off x="8701088" y="6559550"/>
            <a:ext cx="144462"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defRPr sz="800" smtClean="0"/>
            </a:lvl1pPr>
          </a:lstStyle>
          <a:p>
            <a:pPr>
              <a:defRPr/>
            </a:pPr>
            <a:fld id="{259CCB0D-91DD-4E81-A949-18D0264AF758}" type="slidenum">
              <a:rPr lang="en-GB" altLang="en-US"/>
              <a:pPr>
                <a:defRPr/>
              </a:pPr>
              <a:t>‹#›</a:t>
            </a:fld>
            <a:endParaRPr lang="en-GB" altLang="en-US" dirty="0"/>
          </a:p>
        </p:txBody>
      </p:sp>
      <p:sp>
        <p:nvSpPr>
          <p:cNvPr id="3079" name="Text Box 12"/>
          <p:cNvSpPr txBox="1">
            <a:spLocks noChangeArrowheads="1"/>
          </p:cNvSpPr>
          <p:nvPr/>
        </p:nvSpPr>
        <p:spPr bwMode="auto">
          <a:xfrm>
            <a:off x="8661400" y="6559550"/>
            <a:ext cx="36513"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a:spcBef>
                <a:spcPct val="50000"/>
              </a:spcBef>
              <a:defRPr sz="1100">
                <a:solidFill>
                  <a:schemeClr val="tx2"/>
                </a:solidFill>
                <a:latin typeface="Arial" panose="020B0604020202020204" pitchFamily="34" charset="0"/>
              </a:defRPr>
            </a:lvl1pPr>
            <a:lvl2pPr marL="742950" indent="-285750">
              <a:spcBef>
                <a:spcPct val="50000"/>
              </a:spcBef>
              <a:defRPr sz="1100">
                <a:solidFill>
                  <a:schemeClr val="tx2"/>
                </a:solidFill>
                <a:latin typeface="Arial" panose="020B0604020202020204" pitchFamily="34" charset="0"/>
              </a:defRPr>
            </a:lvl2pPr>
            <a:lvl3pPr marL="1143000" indent="-228600">
              <a:spcBef>
                <a:spcPct val="50000"/>
              </a:spcBef>
              <a:defRPr sz="1100">
                <a:solidFill>
                  <a:schemeClr val="tx2"/>
                </a:solidFill>
                <a:latin typeface="Arial" panose="020B0604020202020204" pitchFamily="34" charset="0"/>
              </a:defRPr>
            </a:lvl3pPr>
            <a:lvl4pPr marL="1600200" indent="-228600">
              <a:spcBef>
                <a:spcPct val="50000"/>
              </a:spcBef>
              <a:defRPr sz="1100">
                <a:solidFill>
                  <a:schemeClr val="tx2"/>
                </a:solidFill>
                <a:latin typeface="Arial" panose="020B0604020202020204" pitchFamily="34" charset="0"/>
              </a:defRPr>
            </a:lvl4pPr>
            <a:lvl5pPr marL="2057400" indent="-228600">
              <a:spcBef>
                <a:spcPct val="50000"/>
              </a:spcBef>
              <a:defRPr sz="1100">
                <a:solidFill>
                  <a:schemeClr val="tx2"/>
                </a:solidFill>
                <a:latin typeface="Arial" panose="020B0604020202020204" pitchFamily="34" charset="0"/>
              </a:defRPr>
            </a:lvl5pPr>
            <a:lvl6pPr marL="2514600" indent="-228600" eaLnBrk="0" fontAlgn="base" hangingPunct="0">
              <a:spcBef>
                <a:spcPct val="50000"/>
              </a:spcBef>
              <a:spcAft>
                <a:spcPct val="0"/>
              </a:spcAft>
              <a:defRPr sz="1100">
                <a:solidFill>
                  <a:schemeClr val="tx2"/>
                </a:solidFill>
                <a:latin typeface="Arial" panose="020B0604020202020204" pitchFamily="34" charset="0"/>
              </a:defRPr>
            </a:lvl6pPr>
            <a:lvl7pPr marL="2971800" indent="-228600" eaLnBrk="0" fontAlgn="base" hangingPunct="0">
              <a:spcBef>
                <a:spcPct val="50000"/>
              </a:spcBef>
              <a:spcAft>
                <a:spcPct val="0"/>
              </a:spcAft>
              <a:defRPr sz="1100">
                <a:solidFill>
                  <a:schemeClr val="tx2"/>
                </a:solidFill>
                <a:latin typeface="Arial" panose="020B0604020202020204" pitchFamily="34" charset="0"/>
              </a:defRPr>
            </a:lvl7pPr>
            <a:lvl8pPr marL="3429000" indent="-228600" eaLnBrk="0" fontAlgn="base" hangingPunct="0">
              <a:spcBef>
                <a:spcPct val="50000"/>
              </a:spcBef>
              <a:spcAft>
                <a:spcPct val="0"/>
              </a:spcAft>
              <a:defRPr sz="1100">
                <a:solidFill>
                  <a:schemeClr val="tx2"/>
                </a:solidFill>
                <a:latin typeface="Arial" panose="020B0604020202020204" pitchFamily="34" charset="0"/>
              </a:defRPr>
            </a:lvl8pPr>
            <a:lvl9pPr marL="3886200" indent="-228600" eaLnBrk="0" fontAlgn="base" hangingPunct="0">
              <a:spcBef>
                <a:spcPct val="50000"/>
              </a:spcBef>
              <a:spcAft>
                <a:spcPct val="0"/>
              </a:spcAft>
              <a:defRPr sz="1100">
                <a:solidFill>
                  <a:schemeClr val="tx2"/>
                </a:solidFill>
                <a:latin typeface="Arial" panose="020B0604020202020204" pitchFamily="34" charset="0"/>
              </a:defRPr>
            </a:lvl9pPr>
          </a:lstStyle>
          <a:p>
            <a:pPr eaLnBrk="1" hangingPunct="1">
              <a:defRPr/>
            </a:pPr>
            <a:r>
              <a:rPr lang="en-GB" altLang="en-US" sz="800" dirty="0"/>
              <a:t>/</a:t>
            </a:r>
          </a:p>
        </p:txBody>
      </p:sp>
    </p:spTree>
  </p:cSld>
  <p:clrMap bg1="lt1" tx1="dk1" bg2="lt2" tx2="dk2" accent1="accent1" accent2="accent2" accent3="accent3" accent4="accent4" accent5="accent5" accent6="accent6" hlink="hlink" folHlink="folHlink"/>
  <p:sldLayoutIdLst>
    <p:sldLayoutId id="2147483920" r:id="rId1"/>
    <p:sldLayoutId id="2147483921" r:id="rId2"/>
    <p:sldLayoutId id="2147483922" r:id="rId3"/>
    <p:sldLayoutId id="2147483923" r:id="rId4"/>
    <p:sldLayoutId id="2147483924" r:id="rId5"/>
    <p:sldLayoutId id="2147483925" r:id="rId6"/>
    <p:sldLayoutId id="2147483926" r:id="rId7"/>
    <p:sldLayoutId id="2147483927" r:id="rId8"/>
    <p:sldLayoutId id="2147483928" r:id="rId9"/>
    <p:sldLayoutId id="2147483929" r:id="rId10"/>
    <p:sldLayoutId id="2147483930" r:id="rId11"/>
  </p:sldLayoutIdLst>
  <p:hf sldNum="0" hdr="0" ftr="0" dt="0"/>
  <p:txStyles>
    <p:titleStyle>
      <a:lvl1pPr algn="l" rtl="0" eaLnBrk="0" fontAlgn="base" hangingPunct="0">
        <a:spcBef>
          <a:spcPct val="0"/>
        </a:spcBef>
        <a:spcAft>
          <a:spcPct val="0"/>
        </a:spcAft>
        <a:defRPr sz="2800" b="1" i="1" kern="1200">
          <a:solidFill>
            <a:schemeClr val="tx2"/>
          </a:solidFill>
          <a:latin typeface="+mj-lt"/>
          <a:ea typeface="+mj-ea"/>
          <a:cs typeface="+mj-cs"/>
        </a:defRPr>
      </a:lvl1pPr>
      <a:lvl2pPr algn="l" rtl="0" eaLnBrk="0" fontAlgn="base" hangingPunct="0">
        <a:spcBef>
          <a:spcPct val="0"/>
        </a:spcBef>
        <a:spcAft>
          <a:spcPct val="0"/>
        </a:spcAft>
        <a:defRPr sz="2800" b="1" i="1">
          <a:solidFill>
            <a:schemeClr val="tx2"/>
          </a:solidFill>
          <a:latin typeface="Arial" panose="020B0604020202020204" pitchFamily="34" charset="0"/>
        </a:defRPr>
      </a:lvl2pPr>
      <a:lvl3pPr algn="l" rtl="0" eaLnBrk="0" fontAlgn="base" hangingPunct="0">
        <a:spcBef>
          <a:spcPct val="0"/>
        </a:spcBef>
        <a:spcAft>
          <a:spcPct val="0"/>
        </a:spcAft>
        <a:defRPr sz="2800" b="1" i="1">
          <a:solidFill>
            <a:schemeClr val="tx2"/>
          </a:solidFill>
          <a:latin typeface="Arial" panose="020B0604020202020204" pitchFamily="34" charset="0"/>
        </a:defRPr>
      </a:lvl3pPr>
      <a:lvl4pPr algn="l" rtl="0" eaLnBrk="0" fontAlgn="base" hangingPunct="0">
        <a:spcBef>
          <a:spcPct val="0"/>
        </a:spcBef>
        <a:spcAft>
          <a:spcPct val="0"/>
        </a:spcAft>
        <a:defRPr sz="2800" b="1" i="1">
          <a:solidFill>
            <a:schemeClr val="tx2"/>
          </a:solidFill>
          <a:latin typeface="Arial" panose="020B0604020202020204" pitchFamily="34" charset="0"/>
        </a:defRPr>
      </a:lvl4pPr>
      <a:lvl5pPr algn="l" rtl="0" eaLnBrk="0" fontAlgn="base" hangingPunct="0">
        <a:spcBef>
          <a:spcPct val="0"/>
        </a:spcBef>
        <a:spcAft>
          <a:spcPct val="0"/>
        </a:spcAft>
        <a:defRPr sz="2800" b="1" i="1">
          <a:solidFill>
            <a:schemeClr val="tx2"/>
          </a:solidFill>
          <a:latin typeface="Arial" panose="020B0604020202020204" pitchFamily="34" charset="0"/>
        </a:defRPr>
      </a:lvl5pPr>
      <a:lvl6pPr marL="457200" algn="l" rtl="0" fontAlgn="base">
        <a:spcBef>
          <a:spcPct val="0"/>
        </a:spcBef>
        <a:spcAft>
          <a:spcPct val="0"/>
        </a:spcAft>
        <a:defRPr sz="2800" b="1" i="1">
          <a:solidFill>
            <a:schemeClr val="tx2"/>
          </a:solidFill>
          <a:latin typeface="Arial" panose="020B0604020202020204" pitchFamily="34" charset="0"/>
        </a:defRPr>
      </a:lvl6pPr>
      <a:lvl7pPr marL="914400" algn="l" rtl="0" fontAlgn="base">
        <a:spcBef>
          <a:spcPct val="0"/>
        </a:spcBef>
        <a:spcAft>
          <a:spcPct val="0"/>
        </a:spcAft>
        <a:defRPr sz="2800" b="1" i="1">
          <a:solidFill>
            <a:schemeClr val="tx2"/>
          </a:solidFill>
          <a:latin typeface="Arial" panose="020B0604020202020204" pitchFamily="34" charset="0"/>
        </a:defRPr>
      </a:lvl7pPr>
      <a:lvl8pPr marL="1371600" algn="l" rtl="0" fontAlgn="base">
        <a:spcBef>
          <a:spcPct val="0"/>
        </a:spcBef>
        <a:spcAft>
          <a:spcPct val="0"/>
        </a:spcAft>
        <a:defRPr sz="2800" b="1" i="1">
          <a:solidFill>
            <a:schemeClr val="tx2"/>
          </a:solidFill>
          <a:latin typeface="Arial" panose="020B0604020202020204" pitchFamily="34" charset="0"/>
        </a:defRPr>
      </a:lvl8pPr>
      <a:lvl9pPr marL="1828800" algn="l" rtl="0" fontAlgn="base">
        <a:spcBef>
          <a:spcPct val="0"/>
        </a:spcBef>
        <a:spcAft>
          <a:spcPct val="0"/>
        </a:spcAft>
        <a:defRPr sz="2800" b="1" i="1">
          <a:solidFill>
            <a:schemeClr val="tx2"/>
          </a:solidFill>
          <a:latin typeface="Arial" panose="020B0604020202020204" pitchFamily="34" charset="0"/>
        </a:defRPr>
      </a:lvl9pPr>
    </p:titleStyle>
    <p:bodyStyle>
      <a:lvl1pPr algn="l" rtl="0" eaLnBrk="0" fontAlgn="base" hangingPunct="0">
        <a:spcBef>
          <a:spcPct val="20000"/>
        </a:spcBef>
        <a:spcAft>
          <a:spcPct val="0"/>
        </a:spcAft>
        <a:buClr>
          <a:schemeClr val="folHlink"/>
        </a:buClr>
        <a:buSzPct val="50000"/>
        <a:buFont typeface="Arial" charset="0"/>
        <a:defRPr kern="1200">
          <a:solidFill>
            <a:schemeClr val="tx1"/>
          </a:solidFill>
          <a:latin typeface="+mn-lt"/>
          <a:ea typeface="+mn-ea"/>
          <a:cs typeface="+mn-cs"/>
        </a:defRPr>
      </a:lvl1pPr>
      <a:lvl2pPr marL="360363" indent="-180975" algn="l" rtl="0" eaLnBrk="0" fontAlgn="base" hangingPunct="0">
        <a:spcBef>
          <a:spcPct val="20000"/>
        </a:spcBef>
        <a:spcAft>
          <a:spcPct val="0"/>
        </a:spcAft>
        <a:buClr>
          <a:schemeClr val="folHlink"/>
        </a:buClr>
        <a:buSzPct val="50000"/>
        <a:buFont typeface="Arial" charset="0"/>
        <a:buChar char="►"/>
        <a:defRPr kern="1200">
          <a:solidFill>
            <a:schemeClr val="tx1"/>
          </a:solidFill>
          <a:latin typeface="+mn-lt"/>
          <a:ea typeface="+mn-ea"/>
          <a:cs typeface="+mn-cs"/>
        </a:defRPr>
      </a:lvl2pPr>
      <a:lvl3pPr marL="806450" indent="-180975" algn="l" rtl="0" eaLnBrk="0" fontAlgn="base" hangingPunct="0">
        <a:spcBef>
          <a:spcPct val="20000"/>
        </a:spcBef>
        <a:spcAft>
          <a:spcPct val="0"/>
        </a:spcAft>
        <a:buClr>
          <a:schemeClr val="folHlink"/>
        </a:buClr>
        <a:buChar char="•"/>
        <a:defRPr kern="1200">
          <a:solidFill>
            <a:schemeClr val="tx1"/>
          </a:solidFill>
          <a:latin typeface="+mn-lt"/>
          <a:ea typeface="+mn-ea"/>
          <a:cs typeface="+mn-cs"/>
        </a:defRPr>
      </a:lvl3pPr>
      <a:lvl4pPr marL="1257300" indent="-184150" algn="l" rtl="0" eaLnBrk="0" fontAlgn="base" hangingPunct="0">
        <a:spcBef>
          <a:spcPct val="20000"/>
        </a:spcBef>
        <a:spcAft>
          <a:spcPct val="0"/>
        </a:spcAft>
        <a:buClr>
          <a:schemeClr val="folHlink"/>
        </a:buClr>
        <a:buFont typeface="Arial" charset="0"/>
        <a:buChar char="-"/>
        <a:defRPr kern="1200">
          <a:solidFill>
            <a:schemeClr val="tx1"/>
          </a:solidFill>
          <a:latin typeface="+mn-lt"/>
          <a:ea typeface="+mn-ea"/>
          <a:cs typeface="+mn-cs"/>
        </a:defRPr>
      </a:lvl4pPr>
      <a:lvl5pPr marL="1703388" indent="-179388" algn="l" rtl="0" eaLnBrk="0" fontAlgn="base" hangingPunct="0">
        <a:spcBef>
          <a:spcPct val="20000"/>
        </a:spcBef>
        <a:spcAft>
          <a:spcPct val="0"/>
        </a:spcAft>
        <a:buClr>
          <a:schemeClr val="folHlink"/>
        </a:buCl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539750" y="827088"/>
            <a:ext cx="7269163"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4099" name="Rectangle 3"/>
          <p:cNvSpPr>
            <a:spLocks noGrp="1" noChangeArrowheads="1"/>
          </p:cNvSpPr>
          <p:nvPr>
            <p:ph type="body" idx="1"/>
          </p:nvPr>
        </p:nvSpPr>
        <p:spPr bwMode="auto">
          <a:xfrm>
            <a:off x="539750" y="1841500"/>
            <a:ext cx="8061325" cy="439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4453" name="Rectangle 5"/>
          <p:cNvSpPr>
            <a:spLocks noGrp="1" noChangeArrowheads="1"/>
          </p:cNvSpPr>
          <p:nvPr>
            <p:ph type="ftr" sz="quarter" idx="3"/>
          </p:nvPr>
        </p:nvSpPr>
        <p:spPr bwMode="auto">
          <a:xfrm>
            <a:off x="539750" y="233363"/>
            <a:ext cx="4318000" cy="17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eaLnBrk="1" hangingPunct="1">
              <a:spcBef>
                <a:spcPct val="0"/>
              </a:spcBef>
              <a:defRPr sz="800">
                <a:latin typeface="Arial" panose="020B0604020202020204" pitchFamily="34" charset="0"/>
              </a:defRPr>
            </a:lvl1pPr>
          </a:lstStyle>
          <a:p>
            <a:pPr>
              <a:defRPr/>
            </a:pPr>
            <a:r>
              <a:rPr lang="en-GB" altLang="en-US" dirty="0"/>
              <a:t>Presentation Title: View &gt; Header &amp; Footer</a:t>
            </a:r>
          </a:p>
        </p:txBody>
      </p:sp>
      <p:sp>
        <p:nvSpPr>
          <p:cNvPr id="104456" name="Rectangle 8"/>
          <p:cNvSpPr>
            <a:spLocks noGrp="1" noChangeArrowheads="1"/>
          </p:cNvSpPr>
          <p:nvPr>
            <p:ph type="dt" sz="half" idx="2"/>
          </p:nvPr>
        </p:nvSpPr>
        <p:spPr bwMode="auto">
          <a:xfrm>
            <a:off x="6488113" y="6559550"/>
            <a:ext cx="2133600"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spcBef>
                <a:spcPct val="0"/>
              </a:spcBef>
              <a:defRPr sz="800">
                <a:latin typeface="Arial" panose="020B0604020202020204" pitchFamily="34" charset="0"/>
              </a:defRPr>
            </a:lvl1pPr>
          </a:lstStyle>
          <a:p>
            <a:pPr>
              <a:defRPr/>
            </a:pPr>
            <a:fld id="{629EDC93-BD03-4CB3-AD34-7CF1B1EB076B}" type="datetime5">
              <a:rPr lang="en-GB" altLang="en-US" smtClean="0"/>
              <a:t>3-Apr-19</a:t>
            </a:fld>
            <a:endParaRPr lang="en-GB" altLang="en-US" dirty="0"/>
          </a:p>
        </p:txBody>
      </p:sp>
      <p:sp>
        <p:nvSpPr>
          <p:cNvPr id="104457" name="Rectangle 9"/>
          <p:cNvSpPr>
            <a:spLocks noGrp="1" noChangeArrowheads="1"/>
          </p:cNvSpPr>
          <p:nvPr>
            <p:ph type="sldNum" sz="quarter" idx="4"/>
          </p:nvPr>
        </p:nvSpPr>
        <p:spPr bwMode="auto">
          <a:xfrm>
            <a:off x="8701088" y="6559550"/>
            <a:ext cx="144462"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defRPr sz="800" smtClean="0"/>
            </a:lvl1pPr>
          </a:lstStyle>
          <a:p>
            <a:pPr>
              <a:defRPr/>
            </a:pPr>
            <a:fld id="{7290BCF5-E4B1-482C-93D3-7263EF202AB3}" type="slidenum">
              <a:rPr lang="en-GB" altLang="en-US"/>
              <a:pPr>
                <a:defRPr/>
              </a:pPr>
              <a:t>‹#›</a:t>
            </a:fld>
            <a:endParaRPr lang="en-GB" altLang="en-US" dirty="0"/>
          </a:p>
        </p:txBody>
      </p:sp>
      <p:sp>
        <p:nvSpPr>
          <p:cNvPr id="4103" name="Text Box 10"/>
          <p:cNvSpPr txBox="1">
            <a:spLocks noChangeArrowheads="1"/>
          </p:cNvSpPr>
          <p:nvPr/>
        </p:nvSpPr>
        <p:spPr bwMode="auto">
          <a:xfrm>
            <a:off x="8661400" y="6559550"/>
            <a:ext cx="36513"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a:spcBef>
                <a:spcPct val="50000"/>
              </a:spcBef>
              <a:defRPr sz="1100">
                <a:solidFill>
                  <a:schemeClr val="tx2"/>
                </a:solidFill>
                <a:latin typeface="Arial" panose="020B0604020202020204" pitchFamily="34" charset="0"/>
              </a:defRPr>
            </a:lvl1pPr>
            <a:lvl2pPr marL="742950" indent="-285750">
              <a:spcBef>
                <a:spcPct val="50000"/>
              </a:spcBef>
              <a:defRPr sz="1100">
                <a:solidFill>
                  <a:schemeClr val="tx2"/>
                </a:solidFill>
                <a:latin typeface="Arial" panose="020B0604020202020204" pitchFamily="34" charset="0"/>
              </a:defRPr>
            </a:lvl2pPr>
            <a:lvl3pPr marL="1143000" indent="-228600">
              <a:spcBef>
                <a:spcPct val="50000"/>
              </a:spcBef>
              <a:defRPr sz="1100">
                <a:solidFill>
                  <a:schemeClr val="tx2"/>
                </a:solidFill>
                <a:latin typeface="Arial" panose="020B0604020202020204" pitchFamily="34" charset="0"/>
              </a:defRPr>
            </a:lvl3pPr>
            <a:lvl4pPr marL="1600200" indent="-228600">
              <a:spcBef>
                <a:spcPct val="50000"/>
              </a:spcBef>
              <a:defRPr sz="1100">
                <a:solidFill>
                  <a:schemeClr val="tx2"/>
                </a:solidFill>
                <a:latin typeface="Arial" panose="020B0604020202020204" pitchFamily="34" charset="0"/>
              </a:defRPr>
            </a:lvl4pPr>
            <a:lvl5pPr marL="2057400" indent="-228600">
              <a:spcBef>
                <a:spcPct val="50000"/>
              </a:spcBef>
              <a:defRPr sz="1100">
                <a:solidFill>
                  <a:schemeClr val="tx2"/>
                </a:solidFill>
                <a:latin typeface="Arial" panose="020B0604020202020204" pitchFamily="34" charset="0"/>
              </a:defRPr>
            </a:lvl5pPr>
            <a:lvl6pPr marL="2514600" indent="-228600" eaLnBrk="0" fontAlgn="base" hangingPunct="0">
              <a:spcBef>
                <a:spcPct val="50000"/>
              </a:spcBef>
              <a:spcAft>
                <a:spcPct val="0"/>
              </a:spcAft>
              <a:defRPr sz="1100">
                <a:solidFill>
                  <a:schemeClr val="tx2"/>
                </a:solidFill>
                <a:latin typeface="Arial" panose="020B0604020202020204" pitchFamily="34" charset="0"/>
              </a:defRPr>
            </a:lvl6pPr>
            <a:lvl7pPr marL="2971800" indent="-228600" eaLnBrk="0" fontAlgn="base" hangingPunct="0">
              <a:spcBef>
                <a:spcPct val="50000"/>
              </a:spcBef>
              <a:spcAft>
                <a:spcPct val="0"/>
              </a:spcAft>
              <a:defRPr sz="1100">
                <a:solidFill>
                  <a:schemeClr val="tx2"/>
                </a:solidFill>
                <a:latin typeface="Arial" panose="020B0604020202020204" pitchFamily="34" charset="0"/>
              </a:defRPr>
            </a:lvl7pPr>
            <a:lvl8pPr marL="3429000" indent="-228600" eaLnBrk="0" fontAlgn="base" hangingPunct="0">
              <a:spcBef>
                <a:spcPct val="50000"/>
              </a:spcBef>
              <a:spcAft>
                <a:spcPct val="0"/>
              </a:spcAft>
              <a:defRPr sz="1100">
                <a:solidFill>
                  <a:schemeClr val="tx2"/>
                </a:solidFill>
                <a:latin typeface="Arial" panose="020B0604020202020204" pitchFamily="34" charset="0"/>
              </a:defRPr>
            </a:lvl8pPr>
            <a:lvl9pPr marL="3886200" indent="-228600" eaLnBrk="0" fontAlgn="base" hangingPunct="0">
              <a:spcBef>
                <a:spcPct val="50000"/>
              </a:spcBef>
              <a:spcAft>
                <a:spcPct val="0"/>
              </a:spcAft>
              <a:defRPr sz="1100">
                <a:solidFill>
                  <a:schemeClr val="tx2"/>
                </a:solidFill>
                <a:latin typeface="Arial" panose="020B0604020202020204" pitchFamily="34" charset="0"/>
              </a:defRPr>
            </a:lvl9pPr>
          </a:lstStyle>
          <a:p>
            <a:pPr eaLnBrk="1" hangingPunct="1">
              <a:defRPr/>
            </a:pPr>
            <a:r>
              <a:rPr lang="en-GB" altLang="en-US" sz="800" dirty="0"/>
              <a:t>/</a:t>
            </a:r>
          </a:p>
        </p:txBody>
      </p:sp>
    </p:spTree>
  </p:cSld>
  <p:clrMap bg1="lt1" tx1="dk1" bg2="lt2" tx2="dk2" accent1="accent1" accent2="accent2" accent3="accent3" accent4="accent4" accent5="accent5" accent6="accent6" hlink="hlink" folHlink="folHlink"/>
  <p:sldLayoutIdLst>
    <p:sldLayoutId id="2147483931" r:id="rId1"/>
    <p:sldLayoutId id="2147483932" r:id="rId2"/>
    <p:sldLayoutId id="2147483933" r:id="rId3"/>
    <p:sldLayoutId id="2147483934" r:id="rId4"/>
    <p:sldLayoutId id="2147483935" r:id="rId5"/>
    <p:sldLayoutId id="2147483936" r:id="rId6"/>
    <p:sldLayoutId id="2147483937" r:id="rId7"/>
    <p:sldLayoutId id="2147483938" r:id="rId8"/>
    <p:sldLayoutId id="2147483939" r:id="rId9"/>
    <p:sldLayoutId id="2147483940" r:id="rId10"/>
    <p:sldLayoutId id="2147483941" r:id="rId11"/>
    <p:sldLayoutId id="2147483942" r:id="rId12"/>
  </p:sldLayoutIdLst>
  <p:hf sldNum="0" hdr="0" ftr="0" dt="0"/>
  <p:txStyles>
    <p:titleStyle>
      <a:lvl1pPr algn="l" rtl="0" eaLnBrk="0" fontAlgn="base" hangingPunct="0">
        <a:spcBef>
          <a:spcPct val="0"/>
        </a:spcBef>
        <a:spcAft>
          <a:spcPct val="0"/>
        </a:spcAft>
        <a:defRPr sz="2800" b="1" i="1" kern="1200">
          <a:solidFill>
            <a:schemeClr val="tx2"/>
          </a:solidFill>
          <a:latin typeface="+mj-lt"/>
          <a:ea typeface="+mj-ea"/>
          <a:cs typeface="+mj-cs"/>
        </a:defRPr>
      </a:lvl1pPr>
      <a:lvl2pPr algn="l" rtl="0" eaLnBrk="0" fontAlgn="base" hangingPunct="0">
        <a:spcBef>
          <a:spcPct val="0"/>
        </a:spcBef>
        <a:spcAft>
          <a:spcPct val="0"/>
        </a:spcAft>
        <a:defRPr sz="2800" b="1" i="1">
          <a:solidFill>
            <a:schemeClr val="tx2"/>
          </a:solidFill>
          <a:latin typeface="Arial" panose="020B0604020202020204" pitchFamily="34" charset="0"/>
        </a:defRPr>
      </a:lvl2pPr>
      <a:lvl3pPr algn="l" rtl="0" eaLnBrk="0" fontAlgn="base" hangingPunct="0">
        <a:spcBef>
          <a:spcPct val="0"/>
        </a:spcBef>
        <a:spcAft>
          <a:spcPct val="0"/>
        </a:spcAft>
        <a:defRPr sz="2800" b="1" i="1">
          <a:solidFill>
            <a:schemeClr val="tx2"/>
          </a:solidFill>
          <a:latin typeface="Arial" panose="020B0604020202020204" pitchFamily="34" charset="0"/>
        </a:defRPr>
      </a:lvl3pPr>
      <a:lvl4pPr algn="l" rtl="0" eaLnBrk="0" fontAlgn="base" hangingPunct="0">
        <a:spcBef>
          <a:spcPct val="0"/>
        </a:spcBef>
        <a:spcAft>
          <a:spcPct val="0"/>
        </a:spcAft>
        <a:defRPr sz="2800" b="1" i="1">
          <a:solidFill>
            <a:schemeClr val="tx2"/>
          </a:solidFill>
          <a:latin typeface="Arial" panose="020B0604020202020204" pitchFamily="34" charset="0"/>
        </a:defRPr>
      </a:lvl4pPr>
      <a:lvl5pPr algn="l" rtl="0" eaLnBrk="0" fontAlgn="base" hangingPunct="0">
        <a:spcBef>
          <a:spcPct val="0"/>
        </a:spcBef>
        <a:spcAft>
          <a:spcPct val="0"/>
        </a:spcAft>
        <a:defRPr sz="2800" b="1" i="1">
          <a:solidFill>
            <a:schemeClr val="tx2"/>
          </a:solidFill>
          <a:latin typeface="Arial" panose="020B0604020202020204" pitchFamily="34" charset="0"/>
        </a:defRPr>
      </a:lvl5pPr>
      <a:lvl6pPr marL="457200" algn="l" rtl="0" fontAlgn="base">
        <a:spcBef>
          <a:spcPct val="0"/>
        </a:spcBef>
        <a:spcAft>
          <a:spcPct val="0"/>
        </a:spcAft>
        <a:defRPr sz="2800" b="1" i="1">
          <a:solidFill>
            <a:schemeClr val="tx2"/>
          </a:solidFill>
          <a:latin typeface="Arial" panose="020B0604020202020204" pitchFamily="34" charset="0"/>
        </a:defRPr>
      </a:lvl6pPr>
      <a:lvl7pPr marL="914400" algn="l" rtl="0" fontAlgn="base">
        <a:spcBef>
          <a:spcPct val="0"/>
        </a:spcBef>
        <a:spcAft>
          <a:spcPct val="0"/>
        </a:spcAft>
        <a:defRPr sz="2800" b="1" i="1">
          <a:solidFill>
            <a:schemeClr val="tx2"/>
          </a:solidFill>
          <a:latin typeface="Arial" panose="020B0604020202020204" pitchFamily="34" charset="0"/>
        </a:defRPr>
      </a:lvl7pPr>
      <a:lvl8pPr marL="1371600" algn="l" rtl="0" fontAlgn="base">
        <a:spcBef>
          <a:spcPct val="0"/>
        </a:spcBef>
        <a:spcAft>
          <a:spcPct val="0"/>
        </a:spcAft>
        <a:defRPr sz="2800" b="1" i="1">
          <a:solidFill>
            <a:schemeClr val="tx2"/>
          </a:solidFill>
          <a:latin typeface="Arial" panose="020B0604020202020204" pitchFamily="34" charset="0"/>
        </a:defRPr>
      </a:lvl8pPr>
      <a:lvl9pPr marL="1828800" algn="l" rtl="0" fontAlgn="base">
        <a:spcBef>
          <a:spcPct val="0"/>
        </a:spcBef>
        <a:spcAft>
          <a:spcPct val="0"/>
        </a:spcAft>
        <a:defRPr sz="2800" b="1" i="1">
          <a:solidFill>
            <a:schemeClr val="tx2"/>
          </a:solidFill>
          <a:latin typeface="Arial" panose="020B0604020202020204" pitchFamily="34" charset="0"/>
        </a:defRPr>
      </a:lvl9pPr>
    </p:titleStyle>
    <p:bodyStyle>
      <a:lvl1pPr algn="l" rtl="0" eaLnBrk="0" fontAlgn="base" hangingPunct="0">
        <a:spcBef>
          <a:spcPct val="20000"/>
        </a:spcBef>
        <a:spcAft>
          <a:spcPct val="0"/>
        </a:spcAft>
        <a:buClr>
          <a:schemeClr val="folHlink"/>
        </a:buClr>
        <a:buSzPct val="50000"/>
        <a:buFont typeface="Arial" charset="0"/>
        <a:defRPr kern="1200">
          <a:solidFill>
            <a:schemeClr val="tx1"/>
          </a:solidFill>
          <a:latin typeface="+mn-lt"/>
          <a:ea typeface="+mn-ea"/>
          <a:cs typeface="+mn-cs"/>
        </a:defRPr>
      </a:lvl1pPr>
      <a:lvl2pPr marL="360363" indent="-180975" algn="l" rtl="0" eaLnBrk="0" fontAlgn="base" hangingPunct="0">
        <a:spcBef>
          <a:spcPct val="20000"/>
        </a:spcBef>
        <a:spcAft>
          <a:spcPct val="0"/>
        </a:spcAft>
        <a:buClr>
          <a:schemeClr val="folHlink"/>
        </a:buClr>
        <a:buSzPct val="50000"/>
        <a:buFont typeface="Arial" charset="0"/>
        <a:buChar char="►"/>
        <a:defRPr kern="1200">
          <a:solidFill>
            <a:schemeClr val="tx1"/>
          </a:solidFill>
          <a:latin typeface="+mn-lt"/>
          <a:ea typeface="+mn-ea"/>
          <a:cs typeface="+mn-cs"/>
        </a:defRPr>
      </a:lvl2pPr>
      <a:lvl3pPr marL="806450" indent="-180975" algn="l" rtl="0" eaLnBrk="0" fontAlgn="base" hangingPunct="0">
        <a:spcBef>
          <a:spcPct val="20000"/>
        </a:spcBef>
        <a:spcAft>
          <a:spcPct val="0"/>
        </a:spcAft>
        <a:buClr>
          <a:schemeClr val="folHlink"/>
        </a:buClr>
        <a:buChar char="•"/>
        <a:defRPr kern="1200">
          <a:solidFill>
            <a:schemeClr val="tx1"/>
          </a:solidFill>
          <a:latin typeface="+mn-lt"/>
          <a:ea typeface="+mn-ea"/>
          <a:cs typeface="+mn-cs"/>
        </a:defRPr>
      </a:lvl3pPr>
      <a:lvl4pPr marL="1257300" indent="-184150" algn="l" rtl="0" eaLnBrk="0" fontAlgn="base" hangingPunct="0">
        <a:spcBef>
          <a:spcPct val="20000"/>
        </a:spcBef>
        <a:spcAft>
          <a:spcPct val="0"/>
        </a:spcAft>
        <a:buClr>
          <a:schemeClr val="folHlink"/>
        </a:buClr>
        <a:buFont typeface="Arial" charset="0"/>
        <a:buChar char="-"/>
        <a:defRPr kern="1200">
          <a:solidFill>
            <a:schemeClr val="tx1"/>
          </a:solidFill>
          <a:latin typeface="+mn-lt"/>
          <a:ea typeface="+mn-ea"/>
          <a:cs typeface="+mn-cs"/>
        </a:defRPr>
      </a:lvl4pPr>
      <a:lvl5pPr marL="1703388" indent="-179388" algn="l" rtl="0" eaLnBrk="0" fontAlgn="base" hangingPunct="0">
        <a:spcBef>
          <a:spcPct val="20000"/>
        </a:spcBef>
        <a:spcAft>
          <a:spcPct val="0"/>
        </a:spcAft>
        <a:buClr>
          <a:schemeClr val="folHlink"/>
        </a:buCl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539750" y="2997200"/>
            <a:ext cx="7269163" cy="107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5123" name="Rectangle 3"/>
          <p:cNvSpPr>
            <a:spLocks noGrp="1" noChangeArrowheads="1"/>
          </p:cNvSpPr>
          <p:nvPr>
            <p:ph type="body" idx="1"/>
          </p:nvPr>
        </p:nvSpPr>
        <p:spPr bwMode="auto">
          <a:xfrm>
            <a:off x="541338" y="4318000"/>
            <a:ext cx="7269162" cy="1439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47461" name="Rectangle 5"/>
          <p:cNvSpPr>
            <a:spLocks noGrp="1" noChangeArrowheads="1"/>
          </p:cNvSpPr>
          <p:nvPr>
            <p:ph type="ftr" sz="quarter" idx="3"/>
          </p:nvPr>
        </p:nvSpPr>
        <p:spPr bwMode="auto">
          <a:xfrm>
            <a:off x="539750" y="233363"/>
            <a:ext cx="4318000" cy="17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eaLnBrk="1" hangingPunct="1">
              <a:spcBef>
                <a:spcPct val="0"/>
              </a:spcBef>
              <a:defRPr sz="800">
                <a:latin typeface="Arial" panose="020B0604020202020204" pitchFamily="34" charset="0"/>
              </a:defRPr>
            </a:lvl1pPr>
          </a:lstStyle>
          <a:p>
            <a:pPr>
              <a:defRPr/>
            </a:pPr>
            <a:r>
              <a:rPr lang="en-GB" altLang="en-US" dirty="0"/>
              <a:t>Presentation Title: View &gt; Header &amp; Footer</a:t>
            </a:r>
          </a:p>
        </p:txBody>
      </p:sp>
      <p:sp>
        <p:nvSpPr>
          <p:cNvPr id="147464" name="Rectangle 8"/>
          <p:cNvSpPr>
            <a:spLocks noGrp="1" noChangeArrowheads="1"/>
          </p:cNvSpPr>
          <p:nvPr>
            <p:ph type="dt" sz="half" idx="2"/>
          </p:nvPr>
        </p:nvSpPr>
        <p:spPr bwMode="auto">
          <a:xfrm>
            <a:off x="6488113" y="6559550"/>
            <a:ext cx="2133600"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spcBef>
                <a:spcPct val="0"/>
              </a:spcBef>
              <a:defRPr sz="800">
                <a:latin typeface="Arial" panose="020B0604020202020204" pitchFamily="34" charset="0"/>
              </a:defRPr>
            </a:lvl1pPr>
          </a:lstStyle>
          <a:p>
            <a:pPr>
              <a:defRPr/>
            </a:pPr>
            <a:fld id="{1831A79A-C405-4BEA-97B9-7D76C5B0C3B3}" type="datetime5">
              <a:rPr lang="en-GB" altLang="en-US" smtClean="0"/>
              <a:t>3-Apr-19</a:t>
            </a:fld>
            <a:endParaRPr lang="en-GB" altLang="en-US" dirty="0"/>
          </a:p>
        </p:txBody>
      </p:sp>
      <p:sp>
        <p:nvSpPr>
          <p:cNvPr id="147465" name="Rectangle 9"/>
          <p:cNvSpPr>
            <a:spLocks noGrp="1" noChangeArrowheads="1"/>
          </p:cNvSpPr>
          <p:nvPr>
            <p:ph type="sldNum" sz="quarter" idx="4"/>
          </p:nvPr>
        </p:nvSpPr>
        <p:spPr bwMode="auto">
          <a:xfrm>
            <a:off x="8701088" y="6559550"/>
            <a:ext cx="144462"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defRPr sz="800" smtClean="0"/>
            </a:lvl1pPr>
          </a:lstStyle>
          <a:p>
            <a:pPr>
              <a:defRPr/>
            </a:pPr>
            <a:fld id="{61E72EE5-439A-42E4-960F-547DC707ABD7}" type="slidenum">
              <a:rPr lang="en-GB" altLang="en-US"/>
              <a:pPr>
                <a:defRPr/>
              </a:pPr>
              <a:t>‹#›</a:t>
            </a:fld>
            <a:endParaRPr lang="en-GB" altLang="en-US" dirty="0"/>
          </a:p>
        </p:txBody>
      </p:sp>
      <p:sp>
        <p:nvSpPr>
          <p:cNvPr id="5127" name="Text Box 10"/>
          <p:cNvSpPr txBox="1">
            <a:spLocks noChangeArrowheads="1"/>
          </p:cNvSpPr>
          <p:nvPr/>
        </p:nvSpPr>
        <p:spPr bwMode="auto">
          <a:xfrm>
            <a:off x="8661400" y="6559550"/>
            <a:ext cx="36513"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a:spcBef>
                <a:spcPct val="50000"/>
              </a:spcBef>
              <a:defRPr sz="1100">
                <a:solidFill>
                  <a:schemeClr val="tx2"/>
                </a:solidFill>
                <a:latin typeface="Arial" panose="020B0604020202020204" pitchFamily="34" charset="0"/>
              </a:defRPr>
            </a:lvl1pPr>
            <a:lvl2pPr marL="742950" indent="-285750">
              <a:spcBef>
                <a:spcPct val="50000"/>
              </a:spcBef>
              <a:defRPr sz="1100">
                <a:solidFill>
                  <a:schemeClr val="tx2"/>
                </a:solidFill>
                <a:latin typeface="Arial" panose="020B0604020202020204" pitchFamily="34" charset="0"/>
              </a:defRPr>
            </a:lvl2pPr>
            <a:lvl3pPr marL="1143000" indent="-228600">
              <a:spcBef>
                <a:spcPct val="50000"/>
              </a:spcBef>
              <a:defRPr sz="1100">
                <a:solidFill>
                  <a:schemeClr val="tx2"/>
                </a:solidFill>
                <a:latin typeface="Arial" panose="020B0604020202020204" pitchFamily="34" charset="0"/>
              </a:defRPr>
            </a:lvl3pPr>
            <a:lvl4pPr marL="1600200" indent="-228600">
              <a:spcBef>
                <a:spcPct val="50000"/>
              </a:spcBef>
              <a:defRPr sz="1100">
                <a:solidFill>
                  <a:schemeClr val="tx2"/>
                </a:solidFill>
                <a:latin typeface="Arial" panose="020B0604020202020204" pitchFamily="34" charset="0"/>
              </a:defRPr>
            </a:lvl4pPr>
            <a:lvl5pPr marL="2057400" indent="-228600">
              <a:spcBef>
                <a:spcPct val="50000"/>
              </a:spcBef>
              <a:defRPr sz="1100">
                <a:solidFill>
                  <a:schemeClr val="tx2"/>
                </a:solidFill>
                <a:latin typeface="Arial" panose="020B0604020202020204" pitchFamily="34" charset="0"/>
              </a:defRPr>
            </a:lvl5pPr>
            <a:lvl6pPr marL="2514600" indent="-228600" eaLnBrk="0" fontAlgn="base" hangingPunct="0">
              <a:spcBef>
                <a:spcPct val="50000"/>
              </a:spcBef>
              <a:spcAft>
                <a:spcPct val="0"/>
              </a:spcAft>
              <a:defRPr sz="1100">
                <a:solidFill>
                  <a:schemeClr val="tx2"/>
                </a:solidFill>
                <a:latin typeface="Arial" panose="020B0604020202020204" pitchFamily="34" charset="0"/>
              </a:defRPr>
            </a:lvl6pPr>
            <a:lvl7pPr marL="2971800" indent="-228600" eaLnBrk="0" fontAlgn="base" hangingPunct="0">
              <a:spcBef>
                <a:spcPct val="50000"/>
              </a:spcBef>
              <a:spcAft>
                <a:spcPct val="0"/>
              </a:spcAft>
              <a:defRPr sz="1100">
                <a:solidFill>
                  <a:schemeClr val="tx2"/>
                </a:solidFill>
                <a:latin typeface="Arial" panose="020B0604020202020204" pitchFamily="34" charset="0"/>
              </a:defRPr>
            </a:lvl7pPr>
            <a:lvl8pPr marL="3429000" indent="-228600" eaLnBrk="0" fontAlgn="base" hangingPunct="0">
              <a:spcBef>
                <a:spcPct val="50000"/>
              </a:spcBef>
              <a:spcAft>
                <a:spcPct val="0"/>
              </a:spcAft>
              <a:defRPr sz="1100">
                <a:solidFill>
                  <a:schemeClr val="tx2"/>
                </a:solidFill>
                <a:latin typeface="Arial" panose="020B0604020202020204" pitchFamily="34" charset="0"/>
              </a:defRPr>
            </a:lvl8pPr>
            <a:lvl9pPr marL="3886200" indent="-228600" eaLnBrk="0" fontAlgn="base" hangingPunct="0">
              <a:spcBef>
                <a:spcPct val="50000"/>
              </a:spcBef>
              <a:spcAft>
                <a:spcPct val="0"/>
              </a:spcAft>
              <a:defRPr sz="1100">
                <a:solidFill>
                  <a:schemeClr val="tx2"/>
                </a:solidFill>
                <a:latin typeface="Arial" panose="020B0604020202020204" pitchFamily="34" charset="0"/>
              </a:defRPr>
            </a:lvl9pPr>
          </a:lstStyle>
          <a:p>
            <a:pPr eaLnBrk="1" hangingPunct="1">
              <a:defRPr/>
            </a:pPr>
            <a:r>
              <a:rPr lang="en-GB" altLang="en-US" sz="800" dirty="0"/>
              <a:t>/</a:t>
            </a:r>
          </a:p>
        </p:txBody>
      </p:sp>
    </p:spTree>
  </p:cSld>
  <p:clrMap bg1="lt1" tx1="dk1" bg2="lt2" tx2="dk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 id="2147483948" r:id="rId6"/>
    <p:sldLayoutId id="2147483949" r:id="rId7"/>
    <p:sldLayoutId id="2147483950" r:id="rId8"/>
    <p:sldLayoutId id="2147483951" r:id="rId9"/>
    <p:sldLayoutId id="2147483952" r:id="rId10"/>
    <p:sldLayoutId id="2147483953" r:id="rId11"/>
  </p:sldLayoutIdLst>
  <p:hf sldNum="0" hdr="0" ftr="0" dt="0"/>
  <p:txStyles>
    <p:titleStyle>
      <a:lvl1pPr algn="l" rtl="0" eaLnBrk="0" fontAlgn="base" hangingPunct="0">
        <a:spcBef>
          <a:spcPct val="0"/>
        </a:spcBef>
        <a:spcAft>
          <a:spcPct val="0"/>
        </a:spcAft>
        <a:defRPr sz="3600" b="1" i="1" kern="1200">
          <a:solidFill>
            <a:schemeClr val="tx2"/>
          </a:solidFill>
          <a:latin typeface="+mj-lt"/>
          <a:ea typeface="+mj-ea"/>
          <a:cs typeface="+mj-cs"/>
        </a:defRPr>
      </a:lvl1pPr>
      <a:lvl2pPr algn="l" rtl="0" eaLnBrk="0" fontAlgn="base" hangingPunct="0">
        <a:spcBef>
          <a:spcPct val="0"/>
        </a:spcBef>
        <a:spcAft>
          <a:spcPct val="0"/>
        </a:spcAft>
        <a:defRPr sz="3600" b="1" i="1">
          <a:solidFill>
            <a:schemeClr val="tx2"/>
          </a:solidFill>
          <a:latin typeface="Arial" panose="020B0604020202020204" pitchFamily="34" charset="0"/>
        </a:defRPr>
      </a:lvl2pPr>
      <a:lvl3pPr algn="l" rtl="0" eaLnBrk="0" fontAlgn="base" hangingPunct="0">
        <a:spcBef>
          <a:spcPct val="0"/>
        </a:spcBef>
        <a:spcAft>
          <a:spcPct val="0"/>
        </a:spcAft>
        <a:defRPr sz="3600" b="1" i="1">
          <a:solidFill>
            <a:schemeClr val="tx2"/>
          </a:solidFill>
          <a:latin typeface="Arial" panose="020B0604020202020204" pitchFamily="34" charset="0"/>
        </a:defRPr>
      </a:lvl3pPr>
      <a:lvl4pPr algn="l" rtl="0" eaLnBrk="0" fontAlgn="base" hangingPunct="0">
        <a:spcBef>
          <a:spcPct val="0"/>
        </a:spcBef>
        <a:spcAft>
          <a:spcPct val="0"/>
        </a:spcAft>
        <a:defRPr sz="3600" b="1" i="1">
          <a:solidFill>
            <a:schemeClr val="tx2"/>
          </a:solidFill>
          <a:latin typeface="Arial" panose="020B0604020202020204" pitchFamily="34" charset="0"/>
        </a:defRPr>
      </a:lvl4pPr>
      <a:lvl5pPr algn="l" rtl="0" eaLnBrk="0" fontAlgn="base" hangingPunct="0">
        <a:spcBef>
          <a:spcPct val="0"/>
        </a:spcBef>
        <a:spcAft>
          <a:spcPct val="0"/>
        </a:spcAft>
        <a:defRPr sz="3600" b="1" i="1">
          <a:solidFill>
            <a:schemeClr val="tx2"/>
          </a:solidFill>
          <a:latin typeface="Arial" panose="020B0604020202020204" pitchFamily="34" charset="0"/>
        </a:defRPr>
      </a:lvl5pPr>
      <a:lvl6pPr marL="457200" algn="l" rtl="0" fontAlgn="base">
        <a:spcBef>
          <a:spcPct val="0"/>
        </a:spcBef>
        <a:spcAft>
          <a:spcPct val="0"/>
        </a:spcAft>
        <a:defRPr sz="3600" b="1" i="1">
          <a:solidFill>
            <a:schemeClr val="tx2"/>
          </a:solidFill>
          <a:latin typeface="Arial" panose="020B0604020202020204" pitchFamily="34" charset="0"/>
        </a:defRPr>
      </a:lvl6pPr>
      <a:lvl7pPr marL="914400" algn="l" rtl="0" fontAlgn="base">
        <a:spcBef>
          <a:spcPct val="0"/>
        </a:spcBef>
        <a:spcAft>
          <a:spcPct val="0"/>
        </a:spcAft>
        <a:defRPr sz="3600" b="1" i="1">
          <a:solidFill>
            <a:schemeClr val="tx2"/>
          </a:solidFill>
          <a:latin typeface="Arial" panose="020B0604020202020204" pitchFamily="34" charset="0"/>
        </a:defRPr>
      </a:lvl7pPr>
      <a:lvl8pPr marL="1371600" algn="l" rtl="0" fontAlgn="base">
        <a:spcBef>
          <a:spcPct val="0"/>
        </a:spcBef>
        <a:spcAft>
          <a:spcPct val="0"/>
        </a:spcAft>
        <a:defRPr sz="3600" b="1" i="1">
          <a:solidFill>
            <a:schemeClr val="tx2"/>
          </a:solidFill>
          <a:latin typeface="Arial" panose="020B0604020202020204" pitchFamily="34" charset="0"/>
        </a:defRPr>
      </a:lvl8pPr>
      <a:lvl9pPr marL="1828800" algn="l" rtl="0" fontAlgn="base">
        <a:spcBef>
          <a:spcPct val="0"/>
        </a:spcBef>
        <a:spcAft>
          <a:spcPct val="0"/>
        </a:spcAft>
        <a:defRPr sz="3600" b="1" i="1">
          <a:solidFill>
            <a:schemeClr val="tx2"/>
          </a:solidFill>
          <a:latin typeface="Arial" panose="020B0604020202020204" pitchFamily="34" charset="0"/>
        </a:defRPr>
      </a:lvl9pPr>
    </p:titleStyle>
    <p:bodyStyle>
      <a:lvl1pPr algn="l" rtl="0" eaLnBrk="0" fontAlgn="base" hangingPunct="0">
        <a:spcBef>
          <a:spcPct val="20000"/>
        </a:spcBef>
        <a:spcAft>
          <a:spcPct val="0"/>
        </a:spcAft>
        <a:buClr>
          <a:schemeClr val="folHlink"/>
        </a:buClr>
        <a:buSzPct val="50000"/>
        <a:buFont typeface="Arial" charset="0"/>
        <a:defRPr kern="1200">
          <a:solidFill>
            <a:schemeClr val="tx1"/>
          </a:solidFill>
          <a:latin typeface="+mn-lt"/>
          <a:ea typeface="+mn-ea"/>
          <a:cs typeface="+mn-cs"/>
        </a:defRPr>
      </a:lvl1pPr>
      <a:lvl2pPr marL="360363" indent="-180975" algn="l" rtl="0" eaLnBrk="0" fontAlgn="base" hangingPunct="0">
        <a:spcBef>
          <a:spcPct val="20000"/>
        </a:spcBef>
        <a:spcAft>
          <a:spcPct val="0"/>
        </a:spcAft>
        <a:buClr>
          <a:schemeClr val="folHlink"/>
        </a:buClr>
        <a:buSzPct val="50000"/>
        <a:buFont typeface="Arial" charset="0"/>
        <a:buChar char="►"/>
        <a:defRPr kern="1200">
          <a:solidFill>
            <a:schemeClr val="tx1"/>
          </a:solidFill>
          <a:latin typeface="+mn-lt"/>
          <a:ea typeface="+mn-ea"/>
          <a:cs typeface="+mn-cs"/>
        </a:defRPr>
      </a:lvl2pPr>
      <a:lvl3pPr marL="806450" indent="-180975" algn="l" rtl="0" eaLnBrk="0" fontAlgn="base" hangingPunct="0">
        <a:spcBef>
          <a:spcPct val="20000"/>
        </a:spcBef>
        <a:spcAft>
          <a:spcPct val="0"/>
        </a:spcAft>
        <a:buClr>
          <a:schemeClr val="folHlink"/>
        </a:buClr>
        <a:buChar char="•"/>
        <a:defRPr kern="1200">
          <a:solidFill>
            <a:schemeClr val="tx1"/>
          </a:solidFill>
          <a:latin typeface="+mn-lt"/>
          <a:ea typeface="+mn-ea"/>
          <a:cs typeface="+mn-cs"/>
        </a:defRPr>
      </a:lvl3pPr>
      <a:lvl4pPr marL="1257300" indent="-184150" algn="l" rtl="0" eaLnBrk="0" fontAlgn="base" hangingPunct="0">
        <a:spcBef>
          <a:spcPct val="20000"/>
        </a:spcBef>
        <a:spcAft>
          <a:spcPct val="0"/>
        </a:spcAft>
        <a:buClr>
          <a:schemeClr val="folHlink"/>
        </a:buClr>
        <a:buFont typeface="Arial" charset="0"/>
        <a:buChar char="-"/>
        <a:defRPr kern="1200">
          <a:solidFill>
            <a:schemeClr val="tx1"/>
          </a:solidFill>
          <a:latin typeface="+mn-lt"/>
          <a:ea typeface="+mn-ea"/>
          <a:cs typeface="+mn-cs"/>
        </a:defRPr>
      </a:lvl4pPr>
      <a:lvl5pPr marL="1703388" indent="-179388" algn="l" rtl="0" eaLnBrk="0" fontAlgn="base" hangingPunct="0">
        <a:spcBef>
          <a:spcPct val="20000"/>
        </a:spcBef>
        <a:spcAft>
          <a:spcPct val="0"/>
        </a:spcAft>
        <a:buClr>
          <a:schemeClr val="folHlink"/>
        </a:buCl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539750" y="2997200"/>
            <a:ext cx="7269163" cy="107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161797" name="Rectangle 5"/>
          <p:cNvSpPr>
            <a:spLocks noGrp="1" noChangeArrowheads="1"/>
          </p:cNvSpPr>
          <p:nvPr>
            <p:ph type="ftr" sz="quarter" idx="3"/>
          </p:nvPr>
        </p:nvSpPr>
        <p:spPr bwMode="auto">
          <a:xfrm>
            <a:off x="539750" y="233363"/>
            <a:ext cx="4318000" cy="17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eaLnBrk="1" hangingPunct="1">
              <a:spcBef>
                <a:spcPct val="0"/>
              </a:spcBef>
              <a:defRPr sz="800">
                <a:latin typeface="Arial" panose="020B0604020202020204" pitchFamily="34" charset="0"/>
              </a:defRPr>
            </a:lvl1pPr>
          </a:lstStyle>
          <a:p>
            <a:pPr>
              <a:defRPr/>
            </a:pPr>
            <a:r>
              <a:rPr lang="en-GB" altLang="en-US" dirty="0"/>
              <a:t>Presentation Title: View &gt; Header &amp; Footer</a:t>
            </a:r>
          </a:p>
        </p:txBody>
      </p:sp>
      <p:sp>
        <p:nvSpPr>
          <p:cNvPr id="6148" name="Rectangle 8"/>
          <p:cNvSpPr>
            <a:spLocks noGrp="1" noChangeArrowheads="1"/>
          </p:cNvSpPr>
          <p:nvPr>
            <p:ph type="body" idx="1"/>
          </p:nvPr>
        </p:nvSpPr>
        <p:spPr bwMode="auto">
          <a:xfrm>
            <a:off x="539750" y="4318000"/>
            <a:ext cx="7269163" cy="1439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61801" name="Rectangle 9"/>
          <p:cNvSpPr>
            <a:spLocks noGrp="1" noChangeArrowheads="1"/>
          </p:cNvSpPr>
          <p:nvPr>
            <p:ph type="dt" sz="half" idx="2"/>
          </p:nvPr>
        </p:nvSpPr>
        <p:spPr bwMode="auto">
          <a:xfrm>
            <a:off x="6488113" y="6559550"/>
            <a:ext cx="2133600"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spcBef>
                <a:spcPct val="0"/>
              </a:spcBef>
              <a:defRPr sz="800">
                <a:latin typeface="Arial" panose="020B0604020202020204" pitchFamily="34" charset="0"/>
              </a:defRPr>
            </a:lvl1pPr>
          </a:lstStyle>
          <a:p>
            <a:pPr>
              <a:defRPr/>
            </a:pPr>
            <a:fld id="{6BAD2A85-DFF0-44AF-B069-E63622E0F549}" type="datetime5">
              <a:rPr lang="en-GB" altLang="en-US" smtClean="0"/>
              <a:t>3-Apr-19</a:t>
            </a:fld>
            <a:endParaRPr lang="en-GB" altLang="en-US" dirty="0"/>
          </a:p>
        </p:txBody>
      </p:sp>
      <p:sp>
        <p:nvSpPr>
          <p:cNvPr id="161802" name="Rectangle 10"/>
          <p:cNvSpPr>
            <a:spLocks noGrp="1" noChangeArrowheads="1"/>
          </p:cNvSpPr>
          <p:nvPr>
            <p:ph type="sldNum" sz="quarter" idx="4"/>
          </p:nvPr>
        </p:nvSpPr>
        <p:spPr bwMode="auto">
          <a:xfrm>
            <a:off x="8701088" y="6559550"/>
            <a:ext cx="144462"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defRPr sz="800" smtClean="0"/>
            </a:lvl1pPr>
          </a:lstStyle>
          <a:p>
            <a:pPr>
              <a:defRPr/>
            </a:pPr>
            <a:fld id="{D546C526-E12A-4C63-A52D-3CF97691BAD3}" type="slidenum">
              <a:rPr lang="en-GB" altLang="en-US"/>
              <a:pPr>
                <a:defRPr/>
              </a:pPr>
              <a:t>‹#›</a:t>
            </a:fld>
            <a:endParaRPr lang="en-GB" altLang="en-US" dirty="0"/>
          </a:p>
        </p:txBody>
      </p:sp>
      <p:sp>
        <p:nvSpPr>
          <p:cNvPr id="6151" name="Text Box 11"/>
          <p:cNvSpPr txBox="1">
            <a:spLocks noChangeArrowheads="1"/>
          </p:cNvSpPr>
          <p:nvPr/>
        </p:nvSpPr>
        <p:spPr bwMode="auto">
          <a:xfrm>
            <a:off x="8661400" y="6559550"/>
            <a:ext cx="36513"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a:spcBef>
                <a:spcPct val="50000"/>
              </a:spcBef>
              <a:defRPr sz="1100">
                <a:solidFill>
                  <a:schemeClr val="tx2"/>
                </a:solidFill>
                <a:latin typeface="Arial" panose="020B0604020202020204" pitchFamily="34" charset="0"/>
              </a:defRPr>
            </a:lvl1pPr>
            <a:lvl2pPr marL="742950" indent="-285750">
              <a:spcBef>
                <a:spcPct val="50000"/>
              </a:spcBef>
              <a:defRPr sz="1100">
                <a:solidFill>
                  <a:schemeClr val="tx2"/>
                </a:solidFill>
                <a:latin typeface="Arial" panose="020B0604020202020204" pitchFamily="34" charset="0"/>
              </a:defRPr>
            </a:lvl2pPr>
            <a:lvl3pPr marL="1143000" indent="-228600">
              <a:spcBef>
                <a:spcPct val="50000"/>
              </a:spcBef>
              <a:defRPr sz="1100">
                <a:solidFill>
                  <a:schemeClr val="tx2"/>
                </a:solidFill>
                <a:latin typeface="Arial" panose="020B0604020202020204" pitchFamily="34" charset="0"/>
              </a:defRPr>
            </a:lvl3pPr>
            <a:lvl4pPr marL="1600200" indent="-228600">
              <a:spcBef>
                <a:spcPct val="50000"/>
              </a:spcBef>
              <a:defRPr sz="1100">
                <a:solidFill>
                  <a:schemeClr val="tx2"/>
                </a:solidFill>
                <a:latin typeface="Arial" panose="020B0604020202020204" pitchFamily="34" charset="0"/>
              </a:defRPr>
            </a:lvl4pPr>
            <a:lvl5pPr marL="2057400" indent="-228600">
              <a:spcBef>
                <a:spcPct val="50000"/>
              </a:spcBef>
              <a:defRPr sz="1100">
                <a:solidFill>
                  <a:schemeClr val="tx2"/>
                </a:solidFill>
                <a:latin typeface="Arial" panose="020B0604020202020204" pitchFamily="34" charset="0"/>
              </a:defRPr>
            </a:lvl5pPr>
            <a:lvl6pPr marL="2514600" indent="-228600" eaLnBrk="0" fontAlgn="base" hangingPunct="0">
              <a:spcBef>
                <a:spcPct val="50000"/>
              </a:spcBef>
              <a:spcAft>
                <a:spcPct val="0"/>
              </a:spcAft>
              <a:defRPr sz="1100">
                <a:solidFill>
                  <a:schemeClr val="tx2"/>
                </a:solidFill>
                <a:latin typeface="Arial" panose="020B0604020202020204" pitchFamily="34" charset="0"/>
              </a:defRPr>
            </a:lvl6pPr>
            <a:lvl7pPr marL="2971800" indent="-228600" eaLnBrk="0" fontAlgn="base" hangingPunct="0">
              <a:spcBef>
                <a:spcPct val="50000"/>
              </a:spcBef>
              <a:spcAft>
                <a:spcPct val="0"/>
              </a:spcAft>
              <a:defRPr sz="1100">
                <a:solidFill>
                  <a:schemeClr val="tx2"/>
                </a:solidFill>
                <a:latin typeface="Arial" panose="020B0604020202020204" pitchFamily="34" charset="0"/>
              </a:defRPr>
            </a:lvl7pPr>
            <a:lvl8pPr marL="3429000" indent="-228600" eaLnBrk="0" fontAlgn="base" hangingPunct="0">
              <a:spcBef>
                <a:spcPct val="50000"/>
              </a:spcBef>
              <a:spcAft>
                <a:spcPct val="0"/>
              </a:spcAft>
              <a:defRPr sz="1100">
                <a:solidFill>
                  <a:schemeClr val="tx2"/>
                </a:solidFill>
                <a:latin typeface="Arial" panose="020B0604020202020204" pitchFamily="34" charset="0"/>
              </a:defRPr>
            </a:lvl8pPr>
            <a:lvl9pPr marL="3886200" indent="-228600" eaLnBrk="0" fontAlgn="base" hangingPunct="0">
              <a:spcBef>
                <a:spcPct val="50000"/>
              </a:spcBef>
              <a:spcAft>
                <a:spcPct val="0"/>
              </a:spcAft>
              <a:defRPr sz="1100">
                <a:solidFill>
                  <a:schemeClr val="tx2"/>
                </a:solidFill>
                <a:latin typeface="Arial" panose="020B0604020202020204" pitchFamily="34" charset="0"/>
              </a:defRPr>
            </a:lvl9pPr>
          </a:lstStyle>
          <a:p>
            <a:pPr eaLnBrk="1" hangingPunct="1">
              <a:defRPr/>
            </a:pPr>
            <a:r>
              <a:rPr lang="en-GB" altLang="en-US" sz="800" dirty="0"/>
              <a:t>/</a:t>
            </a:r>
          </a:p>
        </p:txBody>
      </p:sp>
    </p:spTree>
  </p:cSld>
  <p:clrMap bg1="lt1" tx1="dk1" bg2="lt2" tx2="dk2" accent1="accent1" accent2="accent2" accent3="accent3" accent4="accent4" accent5="accent5" accent6="accent6" hlink="hlink" folHlink="folHlink"/>
  <p:sldLayoutIdLst>
    <p:sldLayoutId id="2147483954" r:id="rId1"/>
    <p:sldLayoutId id="2147483955" r:id="rId2"/>
    <p:sldLayoutId id="2147483956" r:id="rId3"/>
    <p:sldLayoutId id="2147483957" r:id="rId4"/>
    <p:sldLayoutId id="2147483958" r:id="rId5"/>
    <p:sldLayoutId id="2147483959" r:id="rId6"/>
    <p:sldLayoutId id="2147483960" r:id="rId7"/>
    <p:sldLayoutId id="2147483961" r:id="rId8"/>
    <p:sldLayoutId id="2147483962" r:id="rId9"/>
    <p:sldLayoutId id="2147483963" r:id="rId10"/>
    <p:sldLayoutId id="2147483964" r:id="rId11"/>
  </p:sldLayoutIdLst>
  <p:hf sldNum="0" hdr="0" ftr="0" dt="0"/>
  <p:txStyles>
    <p:titleStyle>
      <a:lvl1pPr algn="l" rtl="0" eaLnBrk="0" fontAlgn="base" hangingPunct="0">
        <a:spcBef>
          <a:spcPct val="0"/>
        </a:spcBef>
        <a:spcAft>
          <a:spcPct val="0"/>
        </a:spcAft>
        <a:defRPr sz="3600" b="1" i="1" kern="1200">
          <a:solidFill>
            <a:schemeClr val="tx2"/>
          </a:solidFill>
          <a:latin typeface="+mj-lt"/>
          <a:ea typeface="+mj-ea"/>
          <a:cs typeface="+mj-cs"/>
        </a:defRPr>
      </a:lvl1pPr>
      <a:lvl2pPr algn="l" rtl="0" eaLnBrk="0" fontAlgn="base" hangingPunct="0">
        <a:spcBef>
          <a:spcPct val="0"/>
        </a:spcBef>
        <a:spcAft>
          <a:spcPct val="0"/>
        </a:spcAft>
        <a:defRPr sz="3600" b="1" i="1">
          <a:solidFill>
            <a:schemeClr val="tx2"/>
          </a:solidFill>
          <a:latin typeface="Arial" panose="020B0604020202020204" pitchFamily="34" charset="0"/>
        </a:defRPr>
      </a:lvl2pPr>
      <a:lvl3pPr algn="l" rtl="0" eaLnBrk="0" fontAlgn="base" hangingPunct="0">
        <a:spcBef>
          <a:spcPct val="0"/>
        </a:spcBef>
        <a:spcAft>
          <a:spcPct val="0"/>
        </a:spcAft>
        <a:defRPr sz="3600" b="1" i="1">
          <a:solidFill>
            <a:schemeClr val="tx2"/>
          </a:solidFill>
          <a:latin typeface="Arial" panose="020B0604020202020204" pitchFamily="34" charset="0"/>
        </a:defRPr>
      </a:lvl3pPr>
      <a:lvl4pPr algn="l" rtl="0" eaLnBrk="0" fontAlgn="base" hangingPunct="0">
        <a:spcBef>
          <a:spcPct val="0"/>
        </a:spcBef>
        <a:spcAft>
          <a:spcPct val="0"/>
        </a:spcAft>
        <a:defRPr sz="3600" b="1" i="1">
          <a:solidFill>
            <a:schemeClr val="tx2"/>
          </a:solidFill>
          <a:latin typeface="Arial" panose="020B0604020202020204" pitchFamily="34" charset="0"/>
        </a:defRPr>
      </a:lvl4pPr>
      <a:lvl5pPr algn="l" rtl="0" eaLnBrk="0" fontAlgn="base" hangingPunct="0">
        <a:spcBef>
          <a:spcPct val="0"/>
        </a:spcBef>
        <a:spcAft>
          <a:spcPct val="0"/>
        </a:spcAft>
        <a:defRPr sz="3600" b="1" i="1">
          <a:solidFill>
            <a:schemeClr val="tx2"/>
          </a:solidFill>
          <a:latin typeface="Arial" panose="020B0604020202020204" pitchFamily="34" charset="0"/>
        </a:defRPr>
      </a:lvl5pPr>
      <a:lvl6pPr marL="457200" algn="l" rtl="0" fontAlgn="base">
        <a:spcBef>
          <a:spcPct val="0"/>
        </a:spcBef>
        <a:spcAft>
          <a:spcPct val="0"/>
        </a:spcAft>
        <a:defRPr sz="3600" b="1" i="1">
          <a:solidFill>
            <a:schemeClr val="tx2"/>
          </a:solidFill>
          <a:latin typeface="Arial" panose="020B0604020202020204" pitchFamily="34" charset="0"/>
        </a:defRPr>
      </a:lvl6pPr>
      <a:lvl7pPr marL="914400" algn="l" rtl="0" fontAlgn="base">
        <a:spcBef>
          <a:spcPct val="0"/>
        </a:spcBef>
        <a:spcAft>
          <a:spcPct val="0"/>
        </a:spcAft>
        <a:defRPr sz="3600" b="1" i="1">
          <a:solidFill>
            <a:schemeClr val="tx2"/>
          </a:solidFill>
          <a:latin typeface="Arial" panose="020B0604020202020204" pitchFamily="34" charset="0"/>
        </a:defRPr>
      </a:lvl7pPr>
      <a:lvl8pPr marL="1371600" algn="l" rtl="0" fontAlgn="base">
        <a:spcBef>
          <a:spcPct val="0"/>
        </a:spcBef>
        <a:spcAft>
          <a:spcPct val="0"/>
        </a:spcAft>
        <a:defRPr sz="3600" b="1" i="1">
          <a:solidFill>
            <a:schemeClr val="tx2"/>
          </a:solidFill>
          <a:latin typeface="Arial" panose="020B0604020202020204" pitchFamily="34" charset="0"/>
        </a:defRPr>
      </a:lvl8pPr>
      <a:lvl9pPr marL="1828800" algn="l" rtl="0" fontAlgn="base">
        <a:spcBef>
          <a:spcPct val="0"/>
        </a:spcBef>
        <a:spcAft>
          <a:spcPct val="0"/>
        </a:spcAft>
        <a:defRPr sz="3600" b="1" i="1">
          <a:solidFill>
            <a:schemeClr val="tx2"/>
          </a:solidFill>
          <a:latin typeface="Arial" panose="020B0604020202020204" pitchFamily="34" charset="0"/>
        </a:defRPr>
      </a:lvl9pPr>
    </p:titleStyle>
    <p:bodyStyle>
      <a:lvl1pPr algn="l" rtl="0" eaLnBrk="0" fontAlgn="base" hangingPunct="0">
        <a:spcBef>
          <a:spcPct val="20000"/>
        </a:spcBef>
        <a:spcAft>
          <a:spcPct val="0"/>
        </a:spcAft>
        <a:buClr>
          <a:schemeClr val="folHlink"/>
        </a:buClr>
        <a:buSzPct val="50000"/>
        <a:buFont typeface="Arial" charset="0"/>
        <a:defRPr kern="1200">
          <a:solidFill>
            <a:schemeClr val="tx1"/>
          </a:solidFill>
          <a:latin typeface="+mn-lt"/>
          <a:ea typeface="+mn-ea"/>
          <a:cs typeface="+mn-cs"/>
        </a:defRPr>
      </a:lvl1pPr>
      <a:lvl2pPr marL="360363" indent="-180975" algn="l" rtl="0" eaLnBrk="0" fontAlgn="base" hangingPunct="0">
        <a:spcBef>
          <a:spcPct val="20000"/>
        </a:spcBef>
        <a:spcAft>
          <a:spcPct val="0"/>
        </a:spcAft>
        <a:buClr>
          <a:schemeClr val="folHlink"/>
        </a:buClr>
        <a:buSzPct val="50000"/>
        <a:buFont typeface="Arial" charset="0"/>
        <a:buChar char="►"/>
        <a:defRPr kern="1200">
          <a:solidFill>
            <a:schemeClr val="tx1"/>
          </a:solidFill>
          <a:latin typeface="+mn-lt"/>
          <a:ea typeface="+mn-ea"/>
          <a:cs typeface="+mn-cs"/>
        </a:defRPr>
      </a:lvl2pPr>
      <a:lvl3pPr marL="806450" indent="-180975" algn="l" rtl="0" eaLnBrk="0" fontAlgn="base" hangingPunct="0">
        <a:spcBef>
          <a:spcPct val="20000"/>
        </a:spcBef>
        <a:spcAft>
          <a:spcPct val="0"/>
        </a:spcAft>
        <a:buClr>
          <a:schemeClr val="folHlink"/>
        </a:buClr>
        <a:buChar char="•"/>
        <a:defRPr kern="1200">
          <a:solidFill>
            <a:schemeClr val="tx1"/>
          </a:solidFill>
          <a:latin typeface="+mn-lt"/>
          <a:ea typeface="+mn-ea"/>
          <a:cs typeface="+mn-cs"/>
        </a:defRPr>
      </a:lvl3pPr>
      <a:lvl4pPr marL="1257300" indent="-184150" algn="l" rtl="0" eaLnBrk="0" fontAlgn="base" hangingPunct="0">
        <a:spcBef>
          <a:spcPct val="20000"/>
        </a:spcBef>
        <a:spcAft>
          <a:spcPct val="0"/>
        </a:spcAft>
        <a:buClr>
          <a:schemeClr val="folHlink"/>
        </a:buClr>
        <a:buFont typeface="Arial" charset="0"/>
        <a:buChar char="-"/>
        <a:defRPr kern="1200">
          <a:solidFill>
            <a:schemeClr val="tx1"/>
          </a:solidFill>
          <a:latin typeface="+mn-lt"/>
          <a:ea typeface="+mn-ea"/>
          <a:cs typeface="+mn-cs"/>
        </a:defRPr>
      </a:lvl4pPr>
      <a:lvl5pPr marL="1703388" indent="-179388" algn="l" rtl="0" eaLnBrk="0" fontAlgn="base" hangingPunct="0">
        <a:spcBef>
          <a:spcPct val="20000"/>
        </a:spcBef>
        <a:spcAft>
          <a:spcPct val="0"/>
        </a:spcAft>
        <a:buClr>
          <a:schemeClr val="folHlink"/>
        </a:buCl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539750" y="827088"/>
            <a:ext cx="7269163"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7171" name="Rectangle 3"/>
          <p:cNvSpPr>
            <a:spLocks noGrp="1" noChangeArrowheads="1"/>
          </p:cNvSpPr>
          <p:nvPr>
            <p:ph type="body" idx="1"/>
          </p:nvPr>
        </p:nvSpPr>
        <p:spPr bwMode="auto">
          <a:xfrm>
            <a:off x="1943100" y="2057400"/>
            <a:ext cx="5254625" cy="3490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16741" name="Rectangle 5"/>
          <p:cNvSpPr>
            <a:spLocks noGrp="1" noChangeArrowheads="1"/>
          </p:cNvSpPr>
          <p:nvPr>
            <p:ph type="ftr" sz="quarter" idx="3"/>
          </p:nvPr>
        </p:nvSpPr>
        <p:spPr bwMode="auto">
          <a:xfrm>
            <a:off x="539750" y="233363"/>
            <a:ext cx="4318000" cy="17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eaLnBrk="1" hangingPunct="1">
              <a:spcBef>
                <a:spcPct val="0"/>
              </a:spcBef>
              <a:defRPr sz="800">
                <a:latin typeface="Arial" panose="020B0604020202020204" pitchFamily="34" charset="0"/>
              </a:defRPr>
            </a:lvl1pPr>
          </a:lstStyle>
          <a:p>
            <a:pPr>
              <a:defRPr/>
            </a:pPr>
            <a:r>
              <a:rPr lang="en-GB" altLang="en-US" dirty="0"/>
              <a:t>Presentation Title: View &gt; Header &amp; Footer</a:t>
            </a:r>
          </a:p>
        </p:txBody>
      </p:sp>
      <p:sp>
        <p:nvSpPr>
          <p:cNvPr id="116744" name="Rectangle 8"/>
          <p:cNvSpPr>
            <a:spLocks noGrp="1" noChangeArrowheads="1"/>
          </p:cNvSpPr>
          <p:nvPr>
            <p:ph type="dt" sz="half" idx="2"/>
          </p:nvPr>
        </p:nvSpPr>
        <p:spPr bwMode="auto">
          <a:xfrm>
            <a:off x="6488113" y="6559550"/>
            <a:ext cx="2133600"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spcBef>
                <a:spcPct val="0"/>
              </a:spcBef>
              <a:defRPr sz="800">
                <a:latin typeface="Arial" panose="020B0604020202020204" pitchFamily="34" charset="0"/>
              </a:defRPr>
            </a:lvl1pPr>
          </a:lstStyle>
          <a:p>
            <a:pPr>
              <a:defRPr/>
            </a:pPr>
            <a:fld id="{C9A5C168-07AC-4A2B-80F8-C2271791F8AA}" type="datetime5">
              <a:rPr lang="en-GB" altLang="en-US" smtClean="0"/>
              <a:t>3-Apr-19</a:t>
            </a:fld>
            <a:endParaRPr lang="en-GB" altLang="en-US" dirty="0"/>
          </a:p>
        </p:txBody>
      </p:sp>
      <p:sp>
        <p:nvSpPr>
          <p:cNvPr id="116745" name="Rectangle 9"/>
          <p:cNvSpPr>
            <a:spLocks noGrp="1" noChangeArrowheads="1"/>
          </p:cNvSpPr>
          <p:nvPr>
            <p:ph type="sldNum" sz="quarter" idx="4"/>
          </p:nvPr>
        </p:nvSpPr>
        <p:spPr bwMode="auto">
          <a:xfrm>
            <a:off x="8701088" y="6559550"/>
            <a:ext cx="144462"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defRPr sz="800" smtClean="0"/>
            </a:lvl1pPr>
          </a:lstStyle>
          <a:p>
            <a:pPr>
              <a:defRPr/>
            </a:pPr>
            <a:fld id="{56923F04-6AF8-4746-B5A4-FDFBC3E4FA1F}" type="slidenum">
              <a:rPr lang="en-GB" altLang="en-US"/>
              <a:pPr>
                <a:defRPr/>
              </a:pPr>
              <a:t>‹#›</a:t>
            </a:fld>
            <a:endParaRPr lang="en-GB" altLang="en-US" dirty="0"/>
          </a:p>
        </p:txBody>
      </p:sp>
      <p:sp>
        <p:nvSpPr>
          <p:cNvPr id="7175" name="Text Box 10"/>
          <p:cNvSpPr txBox="1">
            <a:spLocks noChangeArrowheads="1"/>
          </p:cNvSpPr>
          <p:nvPr/>
        </p:nvSpPr>
        <p:spPr bwMode="auto">
          <a:xfrm>
            <a:off x="8661400" y="6559550"/>
            <a:ext cx="36513"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a:spcBef>
                <a:spcPct val="50000"/>
              </a:spcBef>
              <a:defRPr sz="1100">
                <a:solidFill>
                  <a:schemeClr val="tx2"/>
                </a:solidFill>
                <a:latin typeface="Arial" panose="020B0604020202020204" pitchFamily="34" charset="0"/>
              </a:defRPr>
            </a:lvl1pPr>
            <a:lvl2pPr marL="742950" indent="-285750">
              <a:spcBef>
                <a:spcPct val="50000"/>
              </a:spcBef>
              <a:defRPr sz="1100">
                <a:solidFill>
                  <a:schemeClr val="tx2"/>
                </a:solidFill>
                <a:latin typeface="Arial" panose="020B0604020202020204" pitchFamily="34" charset="0"/>
              </a:defRPr>
            </a:lvl2pPr>
            <a:lvl3pPr marL="1143000" indent="-228600">
              <a:spcBef>
                <a:spcPct val="50000"/>
              </a:spcBef>
              <a:defRPr sz="1100">
                <a:solidFill>
                  <a:schemeClr val="tx2"/>
                </a:solidFill>
                <a:latin typeface="Arial" panose="020B0604020202020204" pitchFamily="34" charset="0"/>
              </a:defRPr>
            </a:lvl3pPr>
            <a:lvl4pPr marL="1600200" indent="-228600">
              <a:spcBef>
                <a:spcPct val="50000"/>
              </a:spcBef>
              <a:defRPr sz="1100">
                <a:solidFill>
                  <a:schemeClr val="tx2"/>
                </a:solidFill>
                <a:latin typeface="Arial" panose="020B0604020202020204" pitchFamily="34" charset="0"/>
              </a:defRPr>
            </a:lvl4pPr>
            <a:lvl5pPr marL="2057400" indent="-228600">
              <a:spcBef>
                <a:spcPct val="50000"/>
              </a:spcBef>
              <a:defRPr sz="1100">
                <a:solidFill>
                  <a:schemeClr val="tx2"/>
                </a:solidFill>
                <a:latin typeface="Arial" panose="020B0604020202020204" pitchFamily="34" charset="0"/>
              </a:defRPr>
            </a:lvl5pPr>
            <a:lvl6pPr marL="2514600" indent="-228600" eaLnBrk="0" fontAlgn="base" hangingPunct="0">
              <a:spcBef>
                <a:spcPct val="50000"/>
              </a:spcBef>
              <a:spcAft>
                <a:spcPct val="0"/>
              </a:spcAft>
              <a:defRPr sz="1100">
                <a:solidFill>
                  <a:schemeClr val="tx2"/>
                </a:solidFill>
                <a:latin typeface="Arial" panose="020B0604020202020204" pitchFamily="34" charset="0"/>
              </a:defRPr>
            </a:lvl6pPr>
            <a:lvl7pPr marL="2971800" indent="-228600" eaLnBrk="0" fontAlgn="base" hangingPunct="0">
              <a:spcBef>
                <a:spcPct val="50000"/>
              </a:spcBef>
              <a:spcAft>
                <a:spcPct val="0"/>
              </a:spcAft>
              <a:defRPr sz="1100">
                <a:solidFill>
                  <a:schemeClr val="tx2"/>
                </a:solidFill>
                <a:latin typeface="Arial" panose="020B0604020202020204" pitchFamily="34" charset="0"/>
              </a:defRPr>
            </a:lvl7pPr>
            <a:lvl8pPr marL="3429000" indent="-228600" eaLnBrk="0" fontAlgn="base" hangingPunct="0">
              <a:spcBef>
                <a:spcPct val="50000"/>
              </a:spcBef>
              <a:spcAft>
                <a:spcPct val="0"/>
              </a:spcAft>
              <a:defRPr sz="1100">
                <a:solidFill>
                  <a:schemeClr val="tx2"/>
                </a:solidFill>
                <a:latin typeface="Arial" panose="020B0604020202020204" pitchFamily="34" charset="0"/>
              </a:defRPr>
            </a:lvl8pPr>
            <a:lvl9pPr marL="3886200" indent="-228600" eaLnBrk="0" fontAlgn="base" hangingPunct="0">
              <a:spcBef>
                <a:spcPct val="50000"/>
              </a:spcBef>
              <a:spcAft>
                <a:spcPct val="0"/>
              </a:spcAft>
              <a:defRPr sz="1100">
                <a:solidFill>
                  <a:schemeClr val="tx2"/>
                </a:solidFill>
                <a:latin typeface="Arial" panose="020B0604020202020204" pitchFamily="34" charset="0"/>
              </a:defRPr>
            </a:lvl9pPr>
          </a:lstStyle>
          <a:p>
            <a:pPr eaLnBrk="1" hangingPunct="1">
              <a:defRPr/>
            </a:pPr>
            <a:r>
              <a:rPr lang="en-GB" altLang="en-US" sz="800" dirty="0"/>
              <a:t>/</a:t>
            </a:r>
          </a:p>
        </p:txBody>
      </p:sp>
    </p:spTree>
  </p:cSld>
  <p:clrMap bg1="lt1" tx1="dk1" bg2="lt2" tx2="dk2" accent1="accent1" accent2="accent2" accent3="accent3" accent4="accent4" accent5="accent5" accent6="accent6" hlink="hlink" folHlink="folHlink"/>
  <p:sldLayoutIdLst>
    <p:sldLayoutId id="2147483965" r:id="rId1"/>
    <p:sldLayoutId id="2147483966" r:id="rId2"/>
    <p:sldLayoutId id="2147483967" r:id="rId3"/>
    <p:sldLayoutId id="2147483968" r:id="rId4"/>
    <p:sldLayoutId id="2147483969" r:id="rId5"/>
    <p:sldLayoutId id="2147483970" r:id="rId6"/>
    <p:sldLayoutId id="2147483971" r:id="rId7"/>
    <p:sldLayoutId id="2147483972" r:id="rId8"/>
    <p:sldLayoutId id="2147483973" r:id="rId9"/>
    <p:sldLayoutId id="2147483974" r:id="rId10"/>
    <p:sldLayoutId id="2147483975" r:id="rId11"/>
  </p:sldLayoutIdLst>
  <p:hf sldNum="0" hdr="0" ftr="0" dt="0"/>
  <p:txStyles>
    <p:titleStyle>
      <a:lvl1pPr algn="l" rtl="0" eaLnBrk="0" fontAlgn="base" hangingPunct="0">
        <a:spcBef>
          <a:spcPct val="0"/>
        </a:spcBef>
        <a:spcAft>
          <a:spcPct val="0"/>
        </a:spcAft>
        <a:defRPr sz="2800" b="1" i="1" kern="1200">
          <a:solidFill>
            <a:schemeClr val="tx2"/>
          </a:solidFill>
          <a:latin typeface="+mj-lt"/>
          <a:ea typeface="+mj-ea"/>
          <a:cs typeface="+mj-cs"/>
        </a:defRPr>
      </a:lvl1pPr>
      <a:lvl2pPr algn="l" rtl="0" eaLnBrk="0" fontAlgn="base" hangingPunct="0">
        <a:spcBef>
          <a:spcPct val="0"/>
        </a:spcBef>
        <a:spcAft>
          <a:spcPct val="0"/>
        </a:spcAft>
        <a:defRPr sz="2800" b="1" i="1">
          <a:solidFill>
            <a:schemeClr val="tx2"/>
          </a:solidFill>
          <a:latin typeface="Arial" panose="020B0604020202020204" pitchFamily="34" charset="0"/>
        </a:defRPr>
      </a:lvl2pPr>
      <a:lvl3pPr algn="l" rtl="0" eaLnBrk="0" fontAlgn="base" hangingPunct="0">
        <a:spcBef>
          <a:spcPct val="0"/>
        </a:spcBef>
        <a:spcAft>
          <a:spcPct val="0"/>
        </a:spcAft>
        <a:defRPr sz="2800" b="1" i="1">
          <a:solidFill>
            <a:schemeClr val="tx2"/>
          </a:solidFill>
          <a:latin typeface="Arial" panose="020B0604020202020204" pitchFamily="34" charset="0"/>
        </a:defRPr>
      </a:lvl3pPr>
      <a:lvl4pPr algn="l" rtl="0" eaLnBrk="0" fontAlgn="base" hangingPunct="0">
        <a:spcBef>
          <a:spcPct val="0"/>
        </a:spcBef>
        <a:spcAft>
          <a:spcPct val="0"/>
        </a:spcAft>
        <a:defRPr sz="2800" b="1" i="1">
          <a:solidFill>
            <a:schemeClr val="tx2"/>
          </a:solidFill>
          <a:latin typeface="Arial" panose="020B0604020202020204" pitchFamily="34" charset="0"/>
        </a:defRPr>
      </a:lvl4pPr>
      <a:lvl5pPr algn="l" rtl="0" eaLnBrk="0" fontAlgn="base" hangingPunct="0">
        <a:spcBef>
          <a:spcPct val="0"/>
        </a:spcBef>
        <a:spcAft>
          <a:spcPct val="0"/>
        </a:spcAft>
        <a:defRPr sz="2800" b="1" i="1">
          <a:solidFill>
            <a:schemeClr val="tx2"/>
          </a:solidFill>
          <a:latin typeface="Arial" panose="020B0604020202020204" pitchFamily="34" charset="0"/>
        </a:defRPr>
      </a:lvl5pPr>
      <a:lvl6pPr marL="457200" algn="l" rtl="0" fontAlgn="base">
        <a:spcBef>
          <a:spcPct val="0"/>
        </a:spcBef>
        <a:spcAft>
          <a:spcPct val="0"/>
        </a:spcAft>
        <a:defRPr sz="2800" b="1" i="1">
          <a:solidFill>
            <a:schemeClr val="tx2"/>
          </a:solidFill>
          <a:latin typeface="Arial" panose="020B0604020202020204" pitchFamily="34" charset="0"/>
        </a:defRPr>
      </a:lvl6pPr>
      <a:lvl7pPr marL="914400" algn="l" rtl="0" fontAlgn="base">
        <a:spcBef>
          <a:spcPct val="0"/>
        </a:spcBef>
        <a:spcAft>
          <a:spcPct val="0"/>
        </a:spcAft>
        <a:defRPr sz="2800" b="1" i="1">
          <a:solidFill>
            <a:schemeClr val="tx2"/>
          </a:solidFill>
          <a:latin typeface="Arial" panose="020B0604020202020204" pitchFamily="34" charset="0"/>
        </a:defRPr>
      </a:lvl7pPr>
      <a:lvl8pPr marL="1371600" algn="l" rtl="0" fontAlgn="base">
        <a:spcBef>
          <a:spcPct val="0"/>
        </a:spcBef>
        <a:spcAft>
          <a:spcPct val="0"/>
        </a:spcAft>
        <a:defRPr sz="2800" b="1" i="1">
          <a:solidFill>
            <a:schemeClr val="tx2"/>
          </a:solidFill>
          <a:latin typeface="Arial" panose="020B0604020202020204" pitchFamily="34" charset="0"/>
        </a:defRPr>
      </a:lvl8pPr>
      <a:lvl9pPr marL="1828800" algn="l" rtl="0" fontAlgn="base">
        <a:spcBef>
          <a:spcPct val="0"/>
        </a:spcBef>
        <a:spcAft>
          <a:spcPct val="0"/>
        </a:spcAft>
        <a:defRPr sz="2800" b="1" i="1">
          <a:solidFill>
            <a:schemeClr val="tx2"/>
          </a:solidFill>
          <a:latin typeface="Arial" panose="020B0604020202020204" pitchFamily="34" charset="0"/>
        </a:defRPr>
      </a:lvl9pPr>
    </p:titleStyle>
    <p:bodyStyle>
      <a:lvl1pPr algn="l" rtl="0" eaLnBrk="0" fontAlgn="base" hangingPunct="0">
        <a:spcBef>
          <a:spcPct val="20000"/>
        </a:spcBef>
        <a:spcAft>
          <a:spcPct val="0"/>
        </a:spcAft>
        <a:buClr>
          <a:schemeClr val="folHlink"/>
        </a:buClr>
        <a:buSzPct val="50000"/>
        <a:buFont typeface="Arial" charset="0"/>
        <a:defRPr kern="1200">
          <a:solidFill>
            <a:schemeClr val="tx1"/>
          </a:solidFill>
          <a:latin typeface="+mn-lt"/>
          <a:ea typeface="+mn-ea"/>
          <a:cs typeface="+mn-cs"/>
        </a:defRPr>
      </a:lvl1pPr>
      <a:lvl2pPr marL="360363" indent="-180975" algn="l" rtl="0" eaLnBrk="0" fontAlgn="base" hangingPunct="0">
        <a:spcBef>
          <a:spcPct val="20000"/>
        </a:spcBef>
        <a:spcAft>
          <a:spcPct val="0"/>
        </a:spcAft>
        <a:buClr>
          <a:schemeClr val="folHlink"/>
        </a:buClr>
        <a:buSzPct val="50000"/>
        <a:buFont typeface="Arial" charset="0"/>
        <a:buChar char="►"/>
        <a:defRPr kern="1200">
          <a:solidFill>
            <a:schemeClr val="tx1"/>
          </a:solidFill>
          <a:latin typeface="+mn-lt"/>
          <a:ea typeface="+mn-ea"/>
          <a:cs typeface="+mn-cs"/>
        </a:defRPr>
      </a:lvl2pPr>
      <a:lvl3pPr marL="806450" indent="-180975" algn="l" rtl="0" eaLnBrk="0" fontAlgn="base" hangingPunct="0">
        <a:spcBef>
          <a:spcPct val="20000"/>
        </a:spcBef>
        <a:spcAft>
          <a:spcPct val="0"/>
        </a:spcAft>
        <a:buClr>
          <a:schemeClr val="folHlink"/>
        </a:buClr>
        <a:buChar char="•"/>
        <a:defRPr kern="1200">
          <a:solidFill>
            <a:schemeClr val="tx1"/>
          </a:solidFill>
          <a:latin typeface="+mn-lt"/>
          <a:ea typeface="+mn-ea"/>
          <a:cs typeface="+mn-cs"/>
        </a:defRPr>
      </a:lvl3pPr>
      <a:lvl4pPr marL="1257300" indent="-184150" algn="l" rtl="0" eaLnBrk="0" fontAlgn="base" hangingPunct="0">
        <a:spcBef>
          <a:spcPct val="20000"/>
        </a:spcBef>
        <a:spcAft>
          <a:spcPct val="0"/>
        </a:spcAft>
        <a:buClr>
          <a:schemeClr val="folHlink"/>
        </a:buClr>
        <a:buFont typeface="Arial" charset="0"/>
        <a:buChar char="-"/>
        <a:defRPr kern="1200">
          <a:solidFill>
            <a:schemeClr val="tx1"/>
          </a:solidFill>
          <a:latin typeface="+mn-lt"/>
          <a:ea typeface="+mn-ea"/>
          <a:cs typeface="+mn-cs"/>
        </a:defRPr>
      </a:lvl4pPr>
      <a:lvl5pPr marL="1703388" indent="-179388" algn="l" rtl="0" eaLnBrk="0" fontAlgn="base" hangingPunct="0">
        <a:spcBef>
          <a:spcPct val="20000"/>
        </a:spcBef>
        <a:spcAft>
          <a:spcPct val="0"/>
        </a:spcAft>
        <a:buClr>
          <a:schemeClr val="folHlink"/>
        </a:buCl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Calibri" panose="020F0502020204030204" pitchFamily="34" charset="0"/>
              </a:rPr>
              <a:t>Standard  019 PDSW </a:t>
            </a:r>
            <a:br>
              <a:rPr lang="en-GB" dirty="0">
                <a:latin typeface="Calibri" panose="020F0502020204030204" pitchFamily="34" charset="0"/>
              </a:rPr>
            </a:br>
            <a:r>
              <a:rPr lang="en-GB" dirty="0">
                <a:latin typeface="Calibri" panose="020F0502020204030204" pitchFamily="34" charset="0"/>
              </a:rPr>
              <a:t>“One+ Year On”</a:t>
            </a:r>
            <a:br>
              <a:rPr lang="en-GB" dirty="0">
                <a:latin typeface="Calibri" panose="020F0502020204030204" pitchFamily="34" charset="0"/>
              </a:rPr>
            </a:br>
            <a:r>
              <a:rPr lang="en-GB" dirty="0">
                <a:latin typeface="Calibri" panose="020F0502020204030204" pitchFamily="34" charset="0"/>
              </a:rPr>
              <a:t>Wessex Route version of National Briefing</a:t>
            </a:r>
            <a:br>
              <a:rPr lang="en-GB" dirty="0">
                <a:latin typeface="Calibri" panose="020F0502020204030204" pitchFamily="34" charset="0"/>
              </a:rPr>
            </a:br>
            <a:br>
              <a:rPr lang="en-GB" dirty="0">
                <a:latin typeface="Calibri" panose="020F0502020204030204" pitchFamily="34" charset="0"/>
              </a:rPr>
            </a:br>
            <a:br>
              <a:rPr lang="en-GB" dirty="0">
                <a:latin typeface="Calibri" panose="020F0502020204030204" pitchFamily="34" charset="0"/>
              </a:rPr>
            </a:br>
            <a:endParaRPr lang="en-GB" sz="2400" dirty="0">
              <a:latin typeface="Calibri" panose="020F0502020204030204" pitchFamily="34" charset="0"/>
            </a:endParaRPr>
          </a:p>
        </p:txBody>
      </p:sp>
      <p:pic>
        <p:nvPicPr>
          <p:cNvPr id="3" name="Picture 2">
            <a:extLst>
              <a:ext uri="{FF2B5EF4-FFF2-40B4-BE49-F238E27FC236}">
                <a16:creationId xmlns:a16="http://schemas.microsoft.com/office/drawing/2014/main" id="{2B9B4BF7-FE00-4950-A4BE-8B171F4DB32E}"/>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0"/>
            <a:ext cx="1979712" cy="7087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4472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826C3B4-288C-4D35-A77C-60F4EEB1ED93}" type="slidenum">
              <a:rPr kumimoji="0" lang="en-GB" sz="1000" b="0" i="0" u="none" strike="noStrike" kern="1200" cap="none" spc="0" normalizeH="0" baseline="0" noProof="0" smtClean="0">
                <a:ln>
                  <a:noFill/>
                </a:ln>
                <a:solidFill>
                  <a:srgbClr val="005172"/>
                </a:solidFill>
                <a:effectLst/>
                <a:uLnTx/>
                <a:uFillTx/>
                <a:latin typeface="Arial"/>
                <a:ea typeface="+mn-ea"/>
                <a:cs typeface="Arial"/>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GB" sz="1000" b="0" i="0" u="none" strike="noStrike" kern="1200" cap="none" spc="0" normalizeH="0" baseline="0" noProof="0" dirty="0">
              <a:ln>
                <a:noFill/>
              </a:ln>
              <a:solidFill>
                <a:srgbClr val="005172"/>
              </a:solidFill>
              <a:effectLst/>
              <a:uLnTx/>
              <a:uFillTx/>
              <a:latin typeface="Arial"/>
              <a:ea typeface="+mn-ea"/>
              <a:cs typeface="Arial"/>
            </a:endParaRPr>
          </a:p>
        </p:txBody>
      </p:sp>
      <p:sp>
        <p:nvSpPr>
          <p:cNvPr id="8" name="Title 1"/>
          <p:cNvSpPr>
            <a:spLocks noGrp="1"/>
          </p:cNvSpPr>
          <p:nvPr>
            <p:ph type="title"/>
          </p:nvPr>
        </p:nvSpPr>
        <p:spPr>
          <a:xfrm>
            <a:off x="2181128" y="130444"/>
            <a:ext cx="8458200" cy="641350"/>
          </a:xfrm>
        </p:spPr>
        <p:txBody>
          <a:bodyPr/>
          <a:lstStyle/>
          <a:p>
            <a:r>
              <a:rPr lang="en-GB" sz="2400" b="1" dirty="0"/>
              <a:t>Practicalities of the process </a:t>
            </a:r>
          </a:p>
        </p:txBody>
      </p:sp>
      <p:sp>
        <p:nvSpPr>
          <p:cNvPr id="21" name="Title 6">
            <a:extLst>
              <a:ext uri="{FF2B5EF4-FFF2-40B4-BE49-F238E27FC236}">
                <a16:creationId xmlns:a16="http://schemas.microsoft.com/office/drawing/2014/main" id="{877C34AE-7FB0-4DA8-BFC3-6004D6EE2A9A}"/>
              </a:ext>
            </a:extLst>
          </p:cNvPr>
          <p:cNvSpPr txBox="1">
            <a:spLocks/>
          </p:cNvSpPr>
          <p:nvPr/>
        </p:nvSpPr>
        <p:spPr bwMode="auto">
          <a:xfrm>
            <a:off x="4545649" y="2420888"/>
            <a:ext cx="4358508" cy="16601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lvl1pPr algn="l" rtl="0" eaLnBrk="1" fontAlgn="base" hangingPunct="1">
              <a:lnSpc>
                <a:spcPct val="85000"/>
              </a:lnSpc>
              <a:spcBef>
                <a:spcPct val="0"/>
              </a:spcBef>
              <a:spcAft>
                <a:spcPct val="0"/>
              </a:spcAft>
              <a:defRPr sz="2800" i="1">
                <a:solidFill>
                  <a:schemeClr val="tx1"/>
                </a:solidFill>
                <a:latin typeface="+mj-lt"/>
                <a:ea typeface="+mj-ea"/>
                <a:cs typeface="+mj-cs"/>
              </a:defRPr>
            </a:lvl1pPr>
            <a:lvl2pPr algn="l" rtl="0" eaLnBrk="1" fontAlgn="base" hangingPunct="1">
              <a:lnSpc>
                <a:spcPct val="85000"/>
              </a:lnSpc>
              <a:spcBef>
                <a:spcPct val="0"/>
              </a:spcBef>
              <a:spcAft>
                <a:spcPct val="0"/>
              </a:spcAft>
              <a:defRPr sz="2800" i="1">
                <a:solidFill>
                  <a:schemeClr val="tx1"/>
                </a:solidFill>
                <a:latin typeface="Arial" charset="0"/>
                <a:cs typeface="Arial" charset="0"/>
              </a:defRPr>
            </a:lvl2pPr>
            <a:lvl3pPr algn="l" rtl="0" eaLnBrk="1" fontAlgn="base" hangingPunct="1">
              <a:lnSpc>
                <a:spcPct val="85000"/>
              </a:lnSpc>
              <a:spcBef>
                <a:spcPct val="0"/>
              </a:spcBef>
              <a:spcAft>
                <a:spcPct val="0"/>
              </a:spcAft>
              <a:defRPr sz="2800" i="1">
                <a:solidFill>
                  <a:schemeClr val="tx1"/>
                </a:solidFill>
                <a:latin typeface="Arial" charset="0"/>
                <a:cs typeface="Arial" charset="0"/>
              </a:defRPr>
            </a:lvl3pPr>
            <a:lvl4pPr algn="l" rtl="0" eaLnBrk="1" fontAlgn="base" hangingPunct="1">
              <a:lnSpc>
                <a:spcPct val="85000"/>
              </a:lnSpc>
              <a:spcBef>
                <a:spcPct val="0"/>
              </a:spcBef>
              <a:spcAft>
                <a:spcPct val="0"/>
              </a:spcAft>
              <a:defRPr sz="2800" i="1">
                <a:solidFill>
                  <a:schemeClr val="tx1"/>
                </a:solidFill>
                <a:latin typeface="Arial" charset="0"/>
                <a:cs typeface="Arial" charset="0"/>
              </a:defRPr>
            </a:lvl4pPr>
            <a:lvl5pPr algn="l" rtl="0" eaLnBrk="1" fontAlgn="base" hangingPunct="1">
              <a:lnSpc>
                <a:spcPct val="85000"/>
              </a:lnSpc>
              <a:spcBef>
                <a:spcPct val="0"/>
              </a:spcBef>
              <a:spcAft>
                <a:spcPct val="0"/>
              </a:spcAft>
              <a:defRPr sz="2800" i="1">
                <a:solidFill>
                  <a:schemeClr val="tx1"/>
                </a:solidFill>
                <a:latin typeface="Arial" charset="0"/>
                <a:cs typeface="Arial" charset="0"/>
              </a:defRPr>
            </a:lvl5pPr>
            <a:lvl6pPr marL="457200" algn="l" rtl="0" eaLnBrk="1" fontAlgn="base" hangingPunct="1">
              <a:lnSpc>
                <a:spcPct val="85000"/>
              </a:lnSpc>
              <a:spcBef>
                <a:spcPct val="0"/>
              </a:spcBef>
              <a:spcAft>
                <a:spcPct val="0"/>
              </a:spcAft>
              <a:defRPr sz="2800" i="1">
                <a:solidFill>
                  <a:schemeClr val="tx1"/>
                </a:solidFill>
                <a:latin typeface="Arial" charset="0"/>
                <a:cs typeface="Arial" charset="0"/>
              </a:defRPr>
            </a:lvl6pPr>
            <a:lvl7pPr marL="914400" algn="l" rtl="0" eaLnBrk="1" fontAlgn="base" hangingPunct="1">
              <a:lnSpc>
                <a:spcPct val="85000"/>
              </a:lnSpc>
              <a:spcBef>
                <a:spcPct val="0"/>
              </a:spcBef>
              <a:spcAft>
                <a:spcPct val="0"/>
              </a:spcAft>
              <a:defRPr sz="2800" i="1">
                <a:solidFill>
                  <a:schemeClr val="tx1"/>
                </a:solidFill>
                <a:latin typeface="Arial" charset="0"/>
                <a:cs typeface="Arial" charset="0"/>
              </a:defRPr>
            </a:lvl7pPr>
            <a:lvl8pPr marL="1371600" algn="l" rtl="0" eaLnBrk="1" fontAlgn="base" hangingPunct="1">
              <a:lnSpc>
                <a:spcPct val="85000"/>
              </a:lnSpc>
              <a:spcBef>
                <a:spcPct val="0"/>
              </a:spcBef>
              <a:spcAft>
                <a:spcPct val="0"/>
              </a:spcAft>
              <a:defRPr sz="2800" i="1">
                <a:solidFill>
                  <a:schemeClr val="tx1"/>
                </a:solidFill>
                <a:latin typeface="Arial" charset="0"/>
                <a:cs typeface="Arial" charset="0"/>
              </a:defRPr>
            </a:lvl8pPr>
            <a:lvl9pPr marL="1828800" algn="l" rtl="0" eaLnBrk="1" fontAlgn="base" hangingPunct="1">
              <a:lnSpc>
                <a:spcPct val="85000"/>
              </a:lnSpc>
              <a:spcBef>
                <a:spcPct val="0"/>
              </a:spcBef>
              <a:spcAft>
                <a:spcPct val="0"/>
              </a:spcAft>
              <a:defRPr sz="2800" i="1">
                <a:solidFill>
                  <a:schemeClr val="tx1"/>
                </a:solidFill>
                <a:latin typeface="Arial" charset="0"/>
                <a:cs typeface="Arial" charset="0"/>
              </a:defRPr>
            </a:lvl9pPr>
          </a:lstStyle>
          <a:p>
            <a:pPr marL="0" marR="0" lvl="0" indent="0" algn="l" defTabSz="914400" rtl="0" eaLnBrk="1" fontAlgn="base" latinLnBrk="0" hangingPunct="1">
              <a:lnSpc>
                <a:spcPct val="85000"/>
              </a:lnSpc>
              <a:spcBef>
                <a:spcPct val="0"/>
              </a:spcBef>
              <a:spcAft>
                <a:spcPct val="0"/>
              </a:spcAft>
              <a:buClrTx/>
              <a:buSzTx/>
              <a:buFontTx/>
              <a:buNone/>
              <a:tabLst/>
              <a:defRPr/>
            </a:pPr>
            <a:r>
              <a:rPr kumimoji="0" lang="en-GB" sz="2400" b="1" i="0" u="none" strike="noStrike" kern="0" cap="none" spc="0" normalizeH="0" baseline="0" noProof="0" dirty="0">
                <a:ln>
                  <a:noFill/>
                </a:ln>
                <a:solidFill>
                  <a:schemeClr val="accent1"/>
                </a:solidFill>
                <a:effectLst/>
                <a:uLnTx/>
                <a:uFillTx/>
                <a:latin typeface="Arial"/>
              </a:rPr>
              <a:t>Option 2 – single pack created through SSoWP</a:t>
            </a:r>
          </a:p>
          <a:p>
            <a:pPr marL="0" marR="0" lvl="0" indent="0" algn="l" defTabSz="914400" rtl="0" eaLnBrk="1" fontAlgn="base" latinLnBrk="0" hangingPunct="1">
              <a:lnSpc>
                <a:spcPct val="85000"/>
              </a:lnSpc>
              <a:spcBef>
                <a:spcPct val="0"/>
              </a:spcBef>
              <a:spcAft>
                <a:spcPct val="0"/>
              </a:spcAft>
              <a:buClrTx/>
              <a:buSzTx/>
              <a:buFontTx/>
              <a:buNone/>
              <a:tabLst/>
              <a:defRPr/>
            </a:pPr>
            <a:endParaRPr kumimoji="0" lang="en-GB" sz="2400" b="0" i="0" u="none" strike="noStrike" kern="0" cap="none" spc="0" normalizeH="0" baseline="0" noProof="0" dirty="0">
              <a:ln>
                <a:noFill/>
              </a:ln>
              <a:solidFill>
                <a:schemeClr val="accent1"/>
              </a:solidFill>
              <a:effectLst/>
              <a:uLnTx/>
              <a:uFillTx/>
              <a:latin typeface="Arial"/>
            </a:endParaRPr>
          </a:p>
          <a:p>
            <a:pPr marL="0" marR="0" lvl="0" indent="0" algn="l" defTabSz="914400" rtl="0" eaLnBrk="1" fontAlgn="base" latinLnBrk="0" hangingPunct="1">
              <a:lnSpc>
                <a:spcPct val="85000"/>
              </a:lnSpc>
              <a:spcBef>
                <a:spcPct val="0"/>
              </a:spcBef>
              <a:spcAft>
                <a:spcPct val="0"/>
              </a:spcAft>
              <a:buClrTx/>
              <a:buSzTx/>
              <a:buFontTx/>
              <a:buNone/>
              <a:tabLst/>
              <a:defRPr/>
            </a:pPr>
            <a:r>
              <a:rPr kumimoji="0" lang="en-GB" sz="2400" b="0" i="0" u="none" strike="noStrike" kern="0" cap="none" spc="0" normalizeH="0" baseline="0" noProof="0" dirty="0">
                <a:ln>
                  <a:noFill/>
                </a:ln>
                <a:solidFill>
                  <a:schemeClr val="accent1"/>
                </a:solidFill>
                <a:effectLst/>
                <a:uLnTx/>
                <a:uFillTx/>
                <a:latin typeface="Arial"/>
              </a:rPr>
              <a:t>Alternatively;</a:t>
            </a:r>
          </a:p>
          <a:p>
            <a:pPr marL="0" marR="0" lvl="0" indent="0" algn="l" defTabSz="914400" rtl="0" eaLnBrk="1" fontAlgn="base" latinLnBrk="0" hangingPunct="1">
              <a:lnSpc>
                <a:spcPct val="85000"/>
              </a:lnSpc>
              <a:spcBef>
                <a:spcPct val="0"/>
              </a:spcBef>
              <a:spcAft>
                <a:spcPct val="0"/>
              </a:spcAft>
              <a:buClrTx/>
              <a:buSzTx/>
              <a:buFontTx/>
              <a:buNone/>
              <a:tabLst/>
              <a:defRPr/>
            </a:pPr>
            <a:r>
              <a:rPr lang="en-GB" sz="2400" i="0" kern="0" noProof="0" dirty="0">
                <a:solidFill>
                  <a:schemeClr val="accent1"/>
                </a:solidFill>
                <a:latin typeface="Arial"/>
              </a:rPr>
              <a:t>Planners </a:t>
            </a:r>
            <a:r>
              <a:rPr kumimoji="0" lang="en-GB" sz="2400" b="0" i="0" u="none" strike="noStrike" kern="0" cap="none" spc="0" normalizeH="0" baseline="0" noProof="0" dirty="0">
                <a:ln>
                  <a:noFill/>
                </a:ln>
                <a:solidFill>
                  <a:schemeClr val="accent1"/>
                </a:solidFill>
                <a:effectLst/>
                <a:uLnTx/>
                <a:uFillTx/>
                <a:latin typeface="Arial"/>
              </a:rPr>
              <a:t>may create a single SWP </a:t>
            </a:r>
            <a:r>
              <a:rPr kumimoji="0" lang="en-GB" sz="2400" b="0" i="0" u="sng" strike="noStrike" kern="0" cap="none" spc="0" normalizeH="0" baseline="0" noProof="0" dirty="0">
                <a:ln>
                  <a:noFill/>
                </a:ln>
                <a:solidFill>
                  <a:schemeClr val="accent1"/>
                </a:solidFill>
                <a:effectLst/>
                <a:uLnTx/>
                <a:uFillTx/>
                <a:latin typeface="Arial"/>
              </a:rPr>
              <a:t>for a common goal</a:t>
            </a:r>
            <a:r>
              <a:rPr kumimoji="0" lang="en-GB" sz="2400" b="0" i="0" u="none" strike="noStrike" kern="0" cap="none" spc="0" normalizeH="0" baseline="0" noProof="0" dirty="0">
                <a:ln>
                  <a:noFill/>
                </a:ln>
                <a:solidFill>
                  <a:schemeClr val="accent1"/>
                </a:solidFill>
                <a:effectLst/>
                <a:uLnTx/>
                <a:uFillTx/>
                <a:latin typeface="Arial"/>
              </a:rPr>
              <a:t>, covering all </a:t>
            </a:r>
            <a:r>
              <a:rPr kumimoji="0" lang="en-GB" sz="2400" b="0" i="0" u="sng" strike="noStrike" kern="0" cap="none" spc="0" normalizeH="0" baseline="0" noProof="0" dirty="0">
                <a:ln>
                  <a:noFill/>
                </a:ln>
                <a:solidFill>
                  <a:schemeClr val="accent1"/>
                </a:solidFill>
                <a:effectLst/>
                <a:uLnTx/>
                <a:uFillTx/>
                <a:latin typeface="Arial"/>
              </a:rPr>
              <a:t>tasks</a:t>
            </a:r>
            <a:r>
              <a:rPr kumimoji="0" lang="en-GB" sz="2400" b="0" i="0" u="none" strike="noStrike" kern="0" cap="none" spc="0" normalizeH="0" noProof="0" dirty="0">
                <a:ln>
                  <a:noFill/>
                </a:ln>
                <a:solidFill>
                  <a:schemeClr val="accent1"/>
                </a:solidFill>
                <a:effectLst/>
                <a:uLnTx/>
                <a:uFillTx/>
                <a:latin typeface="Arial"/>
              </a:rPr>
              <a:t> at </a:t>
            </a:r>
            <a:r>
              <a:rPr kumimoji="0" lang="en-GB" sz="2400" b="0" i="0" u="none" strike="noStrike" kern="0" cap="none" spc="0" normalizeH="0" baseline="0" noProof="0" dirty="0">
                <a:ln>
                  <a:noFill/>
                </a:ln>
                <a:solidFill>
                  <a:schemeClr val="accent1"/>
                </a:solidFill>
                <a:effectLst/>
                <a:uLnTx/>
                <a:uFillTx/>
                <a:latin typeface="Arial"/>
              </a:rPr>
              <a:t>the sites of work and including all site and task risks associated with the activities to be undertaken. </a:t>
            </a:r>
            <a:endParaRPr kumimoji="0" lang="en-GB" sz="2400" b="0" i="0" u="none" kern="0" cap="none" spc="0" normalizeH="0" baseline="0" noProof="0" dirty="0">
              <a:ln>
                <a:noFill/>
              </a:ln>
              <a:solidFill>
                <a:schemeClr val="accent1"/>
              </a:solidFill>
              <a:effectLst/>
              <a:uLnTx/>
              <a:uFillTx/>
              <a:latin typeface="Arial"/>
            </a:endParaRPr>
          </a:p>
        </p:txBody>
      </p:sp>
      <p:pic>
        <p:nvPicPr>
          <p:cNvPr id="3" name="Picture 2">
            <a:extLst>
              <a:ext uri="{FF2B5EF4-FFF2-40B4-BE49-F238E27FC236}">
                <a16:creationId xmlns:a16="http://schemas.microsoft.com/office/drawing/2014/main" id="{B6988B0A-9A08-4EA5-ADEA-4764FAAFCA33}"/>
              </a:ext>
            </a:extLst>
          </p:cNvPr>
          <p:cNvPicPr>
            <a:picLocks noChangeAspect="1"/>
          </p:cNvPicPr>
          <p:nvPr/>
        </p:nvPicPr>
        <p:blipFill>
          <a:blip r:embed="rId3"/>
          <a:stretch>
            <a:fillRect/>
          </a:stretch>
        </p:blipFill>
        <p:spPr>
          <a:xfrm>
            <a:off x="26259" y="1988840"/>
            <a:ext cx="4247913" cy="2880320"/>
          </a:xfrm>
          <a:prstGeom prst="rect">
            <a:avLst/>
          </a:prstGeom>
        </p:spPr>
      </p:pic>
      <p:pic>
        <p:nvPicPr>
          <p:cNvPr id="10" name="Picture 9">
            <a:extLst>
              <a:ext uri="{FF2B5EF4-FFF2-40B4-BE49-F238E27FC236}">
                <a16:creationId xmlns:a16="http://schemas.microsoft.com/office/drawing/2014/main" id="{42D979AC-AF86-4260-B0EB-900C56F409AC}"/>
              </a:ext>
            </a:extLst>
          </p:cNvPr>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0"/>
            <a:ext cx="1979712" cy="7087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8644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21"/>
                                        </p:tgtEl>
                                        <p:attrNameLst>
                                          <p:attrName>style.visibility</p:attrName>
                                        </p:attrNameLst>
                                      </p:cBhvr>
                                      <p:to>
                                        <p:strVal val="visible"/>
                                      </p:to>
                                    </p:set>
                                    <p:anim calcmode="lin" valueType="num">
                                      <p:cBhvr additive="base">
                                        <p:cTn id="11" dur="500" fill="hold"/>
                                        <p:tgtEl>
                                          <p:spTgt spid="21"/>
                                        </p:tgtEl>
                                        <p:attrNameLst>
                                          <p:attrName>ppt_x</p:attrName>
                                        </p:attrNameLst>
                                      </p:cBhvr>
                                      <p:tavLst>
                                        <p:tav tm="0">
                                          <p:val>
                                            <p:strVal val="1+#ppt_w/2"/>
                                          </p:val>
                                        </p:tav>
                                        <p:tav tm="100000">
                                          <p:val>
                                            <p:strVal val="#ppt_x"/>
                                          </p:val>
                                        </p:tav>
                                      </p:tavLst>
                                    </p:anim>
                                    <p:anim calcmode="lin" valueType="num">
                                      <p:cBhvr additive="base">
                                        <p:cTn id="12" dur="50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826C3B4-288C-4D35-A77C-60F4EEB1ED93}" type="slidenum">
              <a:rPr kumimoji="0" lang="en-GB" sz="1000" b="0" i="0" u="none" strike="noStrike" kern="1200" cap="none" spc="0" normalizeH="0" baseline="0" noProof="0" smtClean="0">
                <a:ln>
                  <a:noFill/>
                </a:ln>
                <a:solidFill>
                  <a:srgbClr val="005172"/>
                </a:solidFill>
                <a:effectLst/>
                <a:uLnTx/>
                <a:uFillTx/>
                <a:latin typeface="Arial"/>
                <a:ea typeface="+mn-ea"/>
                <a:cs typeface="Arial"/>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GB" sz="1000" b="0" i="0" u="none" strike="noStrike" kern="1200" cap="none" spc="0" normalizeH="0" baseline="0" noProof="0" dirty="0">
              <a:ln>
                <a:noFill/>
              </a:ln>
              <a:solidFill>
                <a:srgbClr val="005172"/>
              </a:solidFill>
              <a:effectLst/>
              <a:uLnTx/>
              <a:uFillTx/>
              <a:latin typeface="Arial"/>
              <a:ea typeface="+mn-ea"/>
              <a:cs typeface="Arial"/>
            </a:endParaRPr>
          </a:p>
        </p:txBody>
      </p:sp>
      <p:sp>
        <p:nvSpPr>
          <p:cNvPr id="8" name="Title 1"/>
          <p:cNvSpPr>
            <a:spLocks noGrp="1"/>
          </p:cNvSpPr>
          <p:nvPr>
            <p:ph type="title"/>
          </p:nvPr>
        </p:nvSpPr>
        <p:spPr>
          <a:xfrm>
            <a:off x="2181128" y="130444"/>
            <a:ext cx="8458200" cy="641350"/>
          </a:xfrm>
        </p:spPr>
        <p:txBody>
          <a:bodyPr/>
          <a:lstStyle/>
          <a:p>
            <a:r>
              <a:rPr lang="en-GB" sz="2400" b="1" dirty="0"/>
              <a:t>Practicalities of the process </a:t>
            </a:r>
          </a:p>
        </p:txBody>
      </p:sp>
      <p:sp>
        <p:nvSpPr>
          <p:cNvPr id="22" name="Title 6">
            <a:extLst>
              <a:ext uri="{FF2B5EF4-FFF2-40B4-BE49-F238E27FC236}">
                <a16:creationId xmlns:a16="http://schemas.microsoft.com/office/drawing/2014/main" id="{D7D47DA7-F923-4DE5-A28D-F26F1EC8F4BA}"/>
              </a:ext>
            </a:extLst>
          </p:cNvPr>
          <p:cNvSpPr txBox="1">
            <a:spLocks/>
          </p:cNvSpPr>
          <p:nvPr/>
        </p:nvSpPr>
        <p:spPr bwMode="auto">
          <a:xfrm>
            <a:off x="256619" y="2598920"/>
            <a:ext cx="3975048" cy="16601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lvl1pPr algn="l" rtl="0" eaLnBrk="1" fontAlgn="base" hangingPunct="1">
              <a:lnSpc>
                <a:spcPct val="85000"/>
              </a:lnSpc>
              <a:spcBef>
                <a:spcPct val="0"/>
              </a:spcBef>
              <a:spcAft>
                <a:spcPct val="0"/>
              </a:spcAft>
              <a:defRPr sz="2800" i="1">
                <a:solidFill>
                  <a:schemeClr val="tx1"/>
                </a:solidFill>
                <a:latin typeface="+mj-lt"/>
                <a:ea typeface="+mj-ea"/>
                <a:cs typeface="+mj-cs"/>
              </a:defRPr>
            </a:lvl1pPr>
            <a:lvl2pPr algn="l" rtl="0" eaLnBrk="1" fontAlgn="base" hangingPunct="1">
              <a:lnSpc>
                <a:spcPct val="85000"/>
              </a:lnSpc>
              <a:spcBef>
                <a:spcPct val="0"/>
              </a:spcBef>
              <a:spcAft>
                <a:spcPct val="0"/>
              </a:spcAft>
              <a:defRPr sz="2800" i="1">
                <a:solidFill>
                  <a:schemeClr val="tx1"/>
                </a:solidFill>
                <a:latin typeface="Arial" charset="0"/>
                <a:cs typeface="Arial" charset="0"/>
              </a:defRPr>
            </a:lvl2pPr>
            <a:lvl3pPr algn="l" rtl="0" eaLnBrk="1" fontAlgn="base" hangingPunct="1">
              <a:lnSpc>
                <a:spcPct val="85000"/>
              </a:lnSpc>
              <a:spcBef>
                <a:spcPct val="0"/>
              </a:spcBef>
              <a:spcAft>
                <a:spcPct val="0"/>
              </a:spcAft>
              <a:defRPr sz="2800" i="1">
                <a:solidFill>
                  <a:schemeClr val="tx1"/>
                </a:solidFill>
                <a:latin typeface="Arial" charset="0"/>
                <a:cs typeface="Arial" charset="0"/>
              </a:defRPr>
            </a:lvl3pPr>
            <a:lvl4pPr algn="l" rtl="0" eaLnBrk="1" fontAlgn="base" hangingPunct="1">
              <a:lnSpc>
                <a:spcPct val="85000"/>
              </a:lnSpc>
              <a:spcBef>
                <a:spcPct val="0"/>
              </a:spcBef>
              <a:spcAft>
                <a:spcPct val="0"/>
              </a:spcAft>
              <a:defRPr sz="2800" i="1">
                <a:solidFill>
                  <a:schemeClr val="tx1"/>
                </a:solidFill>
                <a:latin typeface="Arial" charset="0"/>
                <a:cs typeface="Arial" charset="0"/>
              </a:defRPr>
            </a:lvl4pPr>
            <a:lvl5pPr algn="l" rtl="0" eaLnBrk="1" fontAlgn="base" hangingPunct="1">
              <a:lnSpc>
                <a:spcPct val="85000"/>
              </a:lnSpc>
              <a:spcBef>
                <a:spcPct val="0"/>
              </a:spcBef>
              <a:spcAft>
                <a:spcPct val="0"/>
              </a:spcAft>
              <a:defRPr sz="2800" i="1">
                <a:solidFill>
                  <a:schemeClr val="tx1"/>
                </a:solidFill>
                <a:latin typeface="Arial" charset="0"/>
                <a:cs typeface="Arial" charset="0"/>
              </a:defRPr>
            </a:lvl5pPr>
            <a:lvl6pPr marL="457200" algn="l" rtl="0" eaLnBrk="1" fontAlgn="base" hangingPunct="1">
              <a:lnSpc>
                <a:spcPct val="85000"/>
              </a:lnSpc>
              <a:spcBef>
                <a:spcPct val="0"/>
              </a:spcBef>
              <a:spcAft>
                <a:spcPct val="0"/>
              </a:spcAft>
              <a:defRPr sz="2800" i="1">
                <a:solidFill>
                  <a:schemeClr val="tx1"/>
                </a:solidFill>
                <a:latin typeface="Arial" charset="0"/>
                <a:cs typeface="Arial" charset="0"/>
              </a:defRPr>
            </a:lvl6pPr>
            <a:lvl7pPr marL="914400" algn="l" rtl="0" eaLnBrk="1" fontAlgn="base" hangingPunct="1">
              <a:lnSpc>
                <a:spcPct val="85000"/>
              </a:lnSpc>
              <a:spcBef>
                <a:spcPct val="0"/>
              </a:spcBef>
              <a:spcAft>
                <a:spcPct val="0"/>
              </a:spcAft>
              <a:defRPr sz="2800" i="1">
                <a:solidFill>
                  <a:schemeClr val="tx1"/>
                </a:solidFill>
                <a:latin typeface="Arial" charset="0"/>
                <a:cs typeface="Arial" charset="0"/>
              </a:defRPr>
            </a:lvl7pPr>
            <a:lvl8pPr marL="1371600" algn="l" rtl="0" eaLnBrk="1" fontAlgn="base" hangingPunct="1">
              <a:lnSpc>
                <a:spcPct val="85000"/>
              </a:lnSpc>
              <a:spcBef>
                <a:spcPct val="0"/>
              </a:spcBef>
              <a:spcAft>
                <a:spcPct val="0"/>
              </a:spcAft>
              <a:defRPr sz="2800" i="1">
                <a:solidFill>
                  <a:schemeClr val="tx1"/>
                </a:solidFill>
                <a:latin typeface="Arial" charset="0"/>
                <a:cs typeface="Arial" charset="0"/>
              </a:defRPr>
            </a:lvl8pPr>
            <a:lvl9pPr marL="1828800" algn="l" rtl="0" eaLnBrk="1" fontAlgn="base" hangingPunct="1">
              <a:lnSpc>
                <a:spcPct val="85000"/>
              </a:lnSpc>
              <a:spcBef>
                <a:spcPct val="0"/>
              </a:spcBef>
              <a:spcAft>
                <a:spcPct val="0"/>
              </a:spcAft>
              <a:defRPr sz="2800" i="1">
                <a:solidFill>
                  <a:schemeClr val="tx1"/>
                </a:solidFill>
                <a:latin typeface="Arial" charset="0"/>
                <a:cs typeface="Arial" charset="0"/>
              </a:defRPr>
            </a:lvl9pPr>
          </a:lstStyle>
          <a:p>
            <a:pPr marL="0" marR="0" lvl="0" indent="0" algn="l" defTabSz="914400" rtl="0" eaLnBrk="1" fontAlgn="base" latinLnBrk="0" hangingPunct="1">
              <a:lnSpc>
                <a:spcPct val="85000"/>
              </a:lnSpc>
              <a:spcBef>
                <a:spcPct val="0"/>
              </a:spcBef>
              <a:spcAft>
                <a:spcPct val="0"/>
              </a:spcAft>
              <a:buClrTx/>
              <a:buSzTx/>
              <a:buFontTx/>
              <a:buNone/>
              <a:tabLst/>
              <a:defRPr/>
            </a:pPr>
            <a:r>
              <a:rPr kumimoji="0" lang="en-GB" sz="2400" b="1" i="0" u="none" strike="noStrike" kern="0" cap="none" spc="0" normalizeH="0" baseline="0" noProof="0" dirty="0">
                <a:ln>
                  <a:noFill/>
                </a:ln>
                <a:solidFill>
                  <a:schemeClr val="accent1"/>
                </a:solidFill>
                <a:effectLst/>
                <a:uLnTx/>
                <a:uFillTx/>
                <a:latin typeface="Arial"/>
                <a:ea typeface="+mj-ea"/>
                <a:cs typeface="+mj-cs"/>
              </a:rPr>
              <a:t>Option 3 – multiple copies distributed through eSWPs</a:t>
            </a:r>
          </a:p>
          <a:p>
            <a:pPr marL="0" marR="0" lvl="0" indent="0" algn="l" defTabSz="914400" rtl="0" eaLnBrk="1" fontAlgn="base" latinLnBrk="0" hangingPunct="1">
              <a:lnSpc>
                <a:spcPct val="85000"/>
              </a:lnSpc>
              <a:spcBef>
                <a:spcPct val="0"/>
              </a:spcBef>
              <a:spcAft>
                <a:spcPct val="0"/>
              </a:spcAft>
              <a:buClrTx/>
              <a:buSzTx/>
              <a:buFontTx/>
              <a:buNone/>
              <a:tabLst/>
              <a:defRPr/>
            </a:pPr>
            <a:endParaRPr kumimoji="0" lang="en-GB" sz="2400" b="0" i="0" u="none" strike="noStrike" kern="0" cap="none" spc="0" normalizeH="0" baseline="0" noProof="0" dirty="0">
              <a:ln>
                <a:noFill/>
              </a:ln>
              <a:solidFill>
                <a:schemeClr val="accent1"/>
              </a:solidFill>
              <a:effectLst/>
              <a:uLnTx/>
              <a:uFillTx/>
              <a:latin typeface="Arial"/>
              <a:ea typeface="+mj-ea"/>
              <a:cs typeface="+mj-cs"/>
            </a:endParaRPr>
          </a:p>
          <a:p>
            <a:pPr marL="0" marR="0" lvl="0" indent="0" algn="l" defTabSz="914400" rtl="0" eaLnBrk="1" fontAlgn="base" latinLnBrk="0" hangingPunct="1">
              <a:lnSpc>
                <a:spcPct val="85000"/>
              </a:lnSpc>
              <a:spcBef>
                <a:spcPct val="0"/>
              </a:spcBef>
              <a:spcAft>
                <a:spcPct val="0"/>
              </a:spcAft>
              <a:buClrTx/>
              <a:buSzTx/>
              <a:buFontTx/>
              <a:buNone/>
              <a:tabLst/>
              <a:defRPr/>
            </a:pPr>
            <a:r>
              <a:rPr kumimoji="0" lang="en-GB" sz="2400" b="0" i="0" u="none" strike="noStrike" kern="0" cap="none" spc="0" normalizeH="0" baseline="0" noProof="0" dirty="0">
                <a:ln>
                  <a:noFill/>
                </a:ln>
                <a:solidFill>
                  <a:schemeClr val="accent1"/>
                </a:solidFill>
                <a:effectLst/>
                <a:uLnTx/>
                <a:uFillTx/>
                <a:latin typeface="Arial"/>
                <a:ea typeface="+mj-ea"/>
                <a:cs typeface="+mj-cs"/>
              </a:rPr>
              <a:t>The eSWP solution simplifies this process. Provided all PICs have been involved with the planning of the activities it’s a simple matter of including them when sending out the emailed packs</a:t>
            </a:r>
          </a:p>
          <a:p>
            <a:pPr marL="0" marR="0" lvl="0" indent="0" algn="l" defTabSz="914400" rtl="0" eaLnBrk="1" fontAlgn="base" latinLnBrk="0" hangingPunct="1">
              <a:lnSpc>
                <a:spcPct val="85000"/>
              </a:lnSpc>
              <a:spcBef>
                <a:spcPct val="0"/>
              </a:spcBef>
              <a:spcAft>
                <a:spcPct val="0"/>
              </a:spcAft>
              <a:buClrTx/>
              <a:buSzTx/>
              <a:buFontTx/>
              <a:buNone/>
              <a:tabLst/>
              <a:defRPr/>
            </a:pPr>
            <a:endParaRPr lang="en-GB" sz="2400" i="0" kern="0" dirty="0">
              <a:solidFill>
                <a:schemeClr val="accent1"/>
              </a:solidFill>
              <a:latin typeface="Arial"/>
            </a:endParaRPr>
          </a:p>
          <a:p>
            <a:pPr marL="0" marR="0" lvl="0" indent="0" algn="l" defTabSz="914400" rtl="0" eaLnBrk="1" fontAlgn="base" latinLnBrk="0" hangingPunct="1">
              <a:lnSpc>
                <a:spcPct val="85000"/>
              </a:lnSpc>
              <a:spcBef>
                <a:spcPct val="0"/>
              </a:spcBef>
              <a:spcAft>
                <a:spcPct val="0"/>
              </a:spcAft>
              <a:buClrTx/>
              <a:buSzTx/>
              <a:buFontTx/>
              <a:buNone/>
              <a:tabLst/>
              <a:defRPr/>
            </a:pPr>
            <a:r>
              <a:rPr lang="en-GB" sz="2400" i="0" kern="0" dirty="0">
                <a:solidFill>
                  <a:schemeClr val="accent1"/>
                </a:solidFill>
                <a:latin typeface="Arial"/>
              </a:rPr>
              <a:t>Verification and authorisation processes still apply. </a:t>
            </a:r>
          </a:p>
        </p:txBody>
      </p:sp>
      <p:pic>
        <p:nvPicPr>
          <p:cNvPr id="5" name="Picture 4">
            <a:extLst>
              <a:ext uri="{FF2B5EF4-FFF2-40B4-BE49-F238E27FC236}">
                <a16:creationId xmlns:a16="http://schemas.microsoft.com/office/drawing/2014/main" id="{B9F2C227-D7BD-4C2D-A8BA-C477316442AC}"/>
              </a:ext>
            </a:extLst>
          </p:cNvPr>
          <p:cNvPicPr>
            <a:picLocks noChangeAspect="1"/>
          </p:cNvPicPr>
          <p:nvPr/>
        </p:nvPicPr>
        <p:blipFill>
          <a:blip r:embed="rId3"/>
          <a:stretch>
            <a:fillRect/>
          </a:stretch>
        </p:blipFill>
        <p:spPr>
          <a:xfrm>
            <a:off x="4346116" y="1268760"/>
            <a:ext cx="4570228" cy="3096344"/>
          </a:xfrm>
          <a:prstGeom prst="rect">
            <a:avLst/>
          </a:prstGeom>
        </p:spPr>
      </p:pic>
      <p:pic>
        <p:nvPicPr>
          <p:cNvPr id="10" name="Picture 9">
            <a:extLst>
              <a:ext uri="{FF2B5EF4-FFF2-40B4-BE49-F238E27FC236}">
                <a16:creationId xmlns:a16="http://schemas.microsoft.com/office/drawing/2014/main" id="{42D979AC-AF86-4260-B0EB-900C56F409AC}"/>
              </a:ext>
            </a:extLst>
          </p:cNvPr>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0"/>
            <a:ext cx="1979712" cy="7087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8368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ppt_x"/>
                                          </p:val>
                                        </p:tav>
                                        <p:tav tm="100000">
                                          <p:val>
                                            <p:strVal val="#ppt_x"/>
                                          </p:val>
                                        </p:tav>
                                      </p:tavLst>
                                    </p:anim>
                                    <p:anim calcmode="lin" valueType="num">
                                      <p:cBhvr additive="base">
                                        <p:cTn id="8" dur="500" fill="hold"/>
                                        <p:tgtEl>
                                          <p:spTgt spid="2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92F5105-2D53-453F-AC74-FE365891F6D4}"/>
              </a:ext>
            </a:extLst>
          </p:cNvPr>
          <p:cNvSpPr txBox="1"/>
          <p:nvPr/>
        </p:nvSpPr>
        <p:spPr>
          <a:xfrm>
            <a:off x="395167" y="1257846"/>
            <a:ext cx="8353666" cy="4093428"/>
          </a:xfrm>
          <a:prstGeom prst="rect">
            <a:avLst/>
          </a:prstGeom>
          <a:noFill/>
          <a:ln w="19050">
            <a:solidFill>
              <a:schemeClr val="accent1"/>
            </a:solidFill>
          </a:ln>
        </p:spPr>
        <p:txBody>
          <a:bodyPr wrap="square" rtlCol="0">
            <a:spAutoFit/>
          </a:bodyPr>
          <a:lstStyle/>
          <a:p>
            <a:pPr marL="0" indent="0">
              <a:buNone/>
            </a:pPr>
            <a:r>
              <a:rPr lang="en-GB" sz="2400" b="1" i="1" dirty="0">
                <a:solidFill>
                  <a:srgbClr val="054B6B"/>
                </a:solidFill>
                <a:latin typeface="Calibri" panose="020F0502020204030204" pitchFamily="34" charset="0"/>
              </a:rPr>
              <a:t>A year on, what do we still need to do? </a:t>
            </a:r>
            <a:endParaRPr lang="en-GB" sz="2400" dirty="0">
              <a:latin typeface="Calibri" panose="020F0502020204030204" pitchFamily="34" charset="0"/>
            </a:endParaRPr>
          </a:p>
          <a:p>
            <a:pPr marL="342900" indent="-342900">
              <a:buFont typeface="Arial" panose="020B0604020202020204" pitchFamily="34" charset="0"/>
              <a:buChar char="•"/>
            </a:pPr>
            <a:r>
              <a:rPr lang="en-GB" sz="2400" dirty="0">
                <a:latin typeface="Calibri" panose="020F0502020204030204" pitchFamily="34" charset="0"/>
              </a:rPr>
              <a:t>Remind our people of the key changes and the purpose of the core roles: RM, Planner and PIC</a:t>
            </a:r>
          </a:p>
          <a:p>
            <a:pPr marL="342900" indent="-342900">
              <a:buFont typeface="Arial" panose="020B0604020202020204" pitchFamily="34" charset="0"/>
              <a:buChar char="•"/>
            </a:pPr>
            <a:r>
              <a:rPr lang="en-GB" sz="2400" dirty="0">
                <a:latin typeface="Calibri" panose="020F0502020204030204" pitchFamily="34" charset="0"/>
              </a:rPr>
              <a:t>Continue to drive 019 compliance</a:t>
            </a:r>
          </a:p>
          <a:p>
            <a:pPr marL="342900" indent="-342900">
              <a:buFont typeface="Arial" panose="020B0604020202020204" pitchFamily="34" charset="0"/>
              <a:buChar char="•"/>
            </a:pPr>
            <a:r>
              <a:rPr lang="en-GB" sz="2400" dirty="0">
                <a:latin typeface="Calibri" panose="020F0502020204030204" pitchFamily="34" charset="0"/>
              </a:rPr>
              <a:t>Help our people to understand “what’s in it for them” and the overall safety benefit from the Programme  </a:t>
            </a:r>
          </a:p>
          <a:p>
            <a:pPr marL="342900" indent="-342900">
              <a:buFont typeface="Arial" panose="020B0604020202020204" pitchFamily="34" charset="0"/>
              <a:buChar char="•"/>
            </a:pPr>
            <a:r>
              <a:rPr lang="en-GB" sz="2400" dirty="0">
                <a:solidFill>
                  <a:srgbClr val="005172"/>
                </a:solidFill>
                <a:latin typeface="Calibri" panose="020F0502020204030204" pitchFamily="34" charset="0"/>
                <a:cs typeface="Arial" panose="020B0604020202020204" pitchFamily="34" charset="0"/>
              </a:rPr>
              <a:t>Review of end to end planning process which was put in place for 019 implementation</a:t>
            </a:r>
          </a:p>
          <a:p>
            <a:pPr marL="171450" indent="-171450">
              <a:buFont typeface="Arial" charset="0"/>
              <a:buChar char="•"/>
            </a:pPr>
            <a:r>
              <a:rPr lang="en-GB" sz="2400" dirty="0">
                <a:latin typeface="Calibri" panose="020F0502020204030204" pitchFamily="34" charset="0"/>
                <a:cs typeface="Arial" panose="020B0604020202020204" pitchFamily="34" charset="0"/>
              </a:rPr>
              <a:t>Challenge the method of working during planning to drive Protection rather than Warning as the preferred method </a:t>
            </a:r>
          </a:p>
          <a:p>
            <a:endParaRPr lang="en-GB" sz="2000" dirty="0">
              <a:latin typeface="Calibri" panose="020F0502020204030204" pitchFamily="34" charset="0"/>
            </a:endParaRPr>
          </a:p>
        </p:txBody>
      </p:sp>
      <p:sp>
        <p:nvSpPr>
          <p:cNvPr id="2" name="Title 1"/>
          <p:cNvSpPr>
            <a:spLocks noGrp="1"/>
          </p:cNvSpPr>
          <p:nvPr>
            <p:ph type="title"/>
          </p:nvPr>
        </p:nvSpPr>
        <p:spPr>
          <a:xfrm>
            <a:off x="2201785" y="197061"/>
            <a:ext cx="2160240" cy="431800"/>
          </a:xfrm>
        </p:spPr>
        <p:txBody>
          <a:bodyPr/>
          <a:lstStyle/>
          <a:p>
            <a:r>
              <a:rPr lang="en-GB" sz="2400" dirty="0"/>
              <a:t>A year+ on…</a:t>
            </a:r>
            <a:endParaRPr lang="en-GB" sz="2000" dirty="0"/>
          </a:p>
        </p:txBody>
      </p:sp>
      <p:pic>
        <p:nvPicPr>
          <p:cNvPr id="6" name="Picture 5">
            <a:extLst>
              <a:ext uri="{FF2B5EF4-FFF2-40B4-BE49-F238E27FC236}">
                <a16:creationId xmlns:a16="http://schemas.microsoft.com/office/drawing/2014/main" id="{2B9B4BF7-FE00-4950-A4BE-8B171F4DB32E}"/>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0"/>
            <a:ext cx="1979712" cy="708794"/>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09E86C9B-DC28-4C4F-8918-150EA19BDA67}"/>
              </a:ext>
            </a:extLst>
          </p:cNvPr>
          <p:cNvSpPr txBox="1">
            <a:spLocks/>
          </p:cNvSpPr>
          <p:nvPr/>
        </p:nvSpPr>
        <p:spPr bwMode="auto">
          <a:xfrm>
            <a:off x="683568" y="628985"/>
            <a:ext cx="7776864"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800" b="1" i="1" kern="1200">
                <a:solidFill>
                  <a:schemeClr val="tx2"/>
                </a:solidFill>
                <a:latin typeface="+mj-lt"/>
                <a:ea typeface="+mj-ea"/>
                <a:cs typeface="+mj-cs"/>
              </a:defRPr>
            </a:lvl1pPr>
            <a:lvl2pPr algn="l" rtl="0" eaLnBrk="1" fontAlgn="base" hangingPunct="1">
              <a:spcBef>
                <a:spcPct val="0"/>
              </a:spcBef>
              <a:spcAft>
                <a:spcPct val="0"/>
              </a:spcAft>
              <a:defRPr sz="2800" b="1" i="1">
                <a:solidFill>
                  <a:schemeClr val="tx2"/>
                </a:solidFill>
                <a:latin typeface="Arial" panose="020B0604020202020204" pitchFamily="34" charset="0"/>
              </a:defRPr>
            </a:lvl2pPr>
            <a:lvl3pPr algn="l" rtl="0" eaLnBrk="1" fontAlgn="base" hangingPunct="1">
              <a:spcBef>
                <a:spcPct val="0"/>
              </a:spcBef>
              <a:spcAft>
                <a:spcPct val="0"/>
              </a:spcAft>
              <a:defRPr sz="2800" b="1" i="1">
                <a:solidFill>
                  <a:schemeClr val="tx2"/>
                </a:solidFill>
                <a:latin typeface="Arial" panose="020B0604020202020204" pitchFamily="34" charset="0"/>
              </a:defRPr>
            </a:lvl3pPr>
            <a:lvl4pPr algn="l" rtl="0" eaLnBrk="1" fontAlgn="base" hangingPunct="1">
              <a:spcBef>
                <a:spcPct val="0"/>
              </a:spcBef>
              <a:spcAft>
                <a:spcPct val="0"/>
              </a:spcAft>
              <a:defRPr sz="2800" b="1" i="1">
                <a:solidFill>
                  <a:schemeClr val="tx2"/>
                </a:solidFill>
                <a:latin typeface="Arial" panose="020B0604020202020204" pitchFamily="34" charset="0"/>
              </a:defRPr>
            </a:lvl4pPr>
            <a:lvl5pPr algn="l" rtl="0" eaLnBrk="1" fontAlgn="base" hangingPunct="1">
              <a:spcBef>
                <a:spcPct val="0"/>
              </a:spcBef>
              <a:spcAft>
                <a:spcPct val="0"/>
              </a:spcAft>
              <a:defRPr sz="2800" b="1" i="1">
                <a:solidFill>
                  <a:schemeClr val="tx2"/>
                </a:solidFill>
                <a:latin typeface="Arial" panose="020B0604020202020204" pitchFamily="34" charset="0"/>
              </a:defRPr>
            </a:lvl5pPr>
            <a:lvl6pPr marL="457200" algn="l" rtl="0" eaLnBrk="1" fontAlgn="base" hangingPunct="1">
              <a:spcBef>
                <a:spcPct val="0"/>
              </a:spcBef>
              <a:spcAft>
                <a:spcPct val="0"/>
              </a:spcAft>
              <a:defRPr sz="2800" b="1" i="1">
                <a:solidFill>
                  <a:schemeClr val="tx2"/>
                </a:solidFill>
                <a:latin typeface="Arial" panose="020B0604020202020204" pitchFamily="34" charset="0"/>
              </a:defRPr>
            </a:lvl6pPr>
            <a:lvl7pPr marL="914400" algn="l" rtl="0" eaLnBrk="1" fontAlgn="base" hangingPunct="1">
              <a:spcBef>
                <a:spcPct val="0"/>
              </a:spcBef>
              <a:spcAft>
                <a:spcPct val="0"/>
              </a:spcAft>
              <a:defRPr sz="2800" b="1" i="1">
                <a:solidFill>
                  <a:schemeClr val="tx2"/>
                </a:solidFill>
                <a:latin typeface="Arial" panose="020B0604020202020204" pitchFamily="34" charset="0"/>
              </a:defRPr>
            </a:lvl7pPr>
            <a:lvl8pPr marL="1371600" algn="l" rtl="0" eaLnBrk="1" fontAlgn="base" hangingPunct="1">
              <a:spcBef>
                <a:spcPct val="0"/>
              </a:spcBef>
              <a:spcAft>
                <a:spcPct val="0"/>
              </a:spcAft>
              <a:defRPr sz="2800" b="1" i="1">
                <a:solidFill>
                  <a:schemeClr val="tx2"/>
                </a:solidFill>
                <a:latin typeface="Arial" panose="020B0604020202020204" pitchFamily="34" charset="0"/>
              </a:defRPr>
            </a:lvl8pPr>
            <a:lvl9pPr marL="1828800" algn="l" rtl="0" eaLnBrk="1" fontAlgn="base" hangingPunct="1">
              <a:spcBef>
                <a:spcPct val="0"/>
              </a:spcBef>
              <a:spcAft>
                <a:spcPct val="0"/>
              </a:spcAft>
              <a:defRPr sz="2800" b="1" i="1">
                <a:solidFill>
                  <a:schemeClr val="tx2"/>
                </a:solidFill>
                <a:latin typeface="Arial" panose="020B0604020202020204" pitchFamily="34" charset="0"/>
              </a:defRPr>
            </a:lvl9pPr>
          </a:lstStyle>
          <a:p>
            <a:r>
              <a:rPr lang="en-GB" dirty="0"/>
              <a:t>      …</a:t>
            </a:r>
            <a:r>
              <a:rPr lang="en-GB" sz="2400" dirty="0"/>
              <a:t>what have the 019 changes meant for you? </a:t>
            </a:r>
            <a:br>
              <a:rPr lang="en-GB" sz="2000" dirty="0"/>
            </a:br>
            <a:endParaRPr lang="en-GB" sz="2000" dirty="0"/>
          </a:p>
        </p:txBody>
      </p:sp>
    </p:spTree>
    <p:extLst>
      <p:ext uri="{BB962C8B-B14F-4D97-AF65-F5344CB8AC3E}">
        <p14:creationId xmlns:p14="http://schemas.microsoft.com/office/powerpoint/2010/main" val="1289789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31E98473-C56D-4D54-8CE9-B70EE840080B}"/>
              </a:ext>
            </a:extLst>
          </p:cNvPr>
          <p:cNvSpPr>
            <a:spLocks noChangeArrowheads="1"/>
          </p:cNvSpPr>
          <p:nvPr/>
        </p:nvSpPr>
        <p:spPr bwMode="gray">
          <a:xfrm>
            <a:off x="611560" y="871786"/>
            <a:ext cx="7747284" cy="2011528"/>
          </a:xfrm>
          <a:prstGeom prst="rect">
            <a:avLst/>
          </a:prstGeom>
          <a:solidFill>
            <a:schemeClr val="accent2"/>
          </a:solidFill>
          <a:ln>
            <a:noFill/>
          </a:ln>
          <a:effectLst/>
          <a:extLst/>
        </p:spPr>
        <p:txBody>
          <a:bodyPr wrap="square" lIns="455880" tIns="227941" rIns="91176" bIns="227941" anchor="ctr">
            <a:spAutoFit/>
          </a:bodyPr>
          <a:lstStyle>
            <a:lvl1pPr eaLnBrk="0" hangingPunct="0">
              <a:spcBef>
                <a:spcPct val="20000"/>
              </a:spcBef>
              <a:buClr>
                <a:schemeClr val="folHlink"/>
              </a:buClr>
              <a:buSzPct val="50000"/>
              <a:buFont typeface="Arial" charset="0"/>
              <a:defRPr>
                <a:solidFill>
                  <a:schemeClr val="tx1"/>
                </a:solidFill>
                <a:latin typeface="Arial" charset="0"/>
              </a:defRPr>
            </a:lvl1pPr>
            <a:lvl2pPr marL="285750" indent="-171450" eaLnBrk="0" hangingPunct="0">
              <a:spcBef>
                <a:spcPct val="20000"/>
              </a:spcBef>
              <a:buClr>
                <a:schemeClr val="folHlink"/>
              </a:buClr>
              <a:buSzPct val="50000"/>
              <a:buFont typeface="Arial" charset="0"/>
              <a:buChar char="►"/>
              <a:defRPr>
                <a:solidFill>
                  <a:schemeClr val="tx1"/>
                </a:solidFill>
                <a:latin typeface="Arial" charset="0"/>
              </a:defRPr>
            </a:lvl2pPr>
            <a:lvl3pPr marL="806450" indent="-180975" eaLnBrk="0" hangingPunct="0">
              <a:spcBef>
                <a:spcPct val="20000"/>
              </a:spcBef>
              <a:buClr>
                <a:schemeClr val="folHlink"/>
              </a:buClr>
              <a:buChar char="•"/>
              <a:defRPr>
                <a:solidFill>
                  <a:schemeClr val="tx1"/>
                </a:solidFill>
                <a:latin typeface="Arial" charset="0"/>
              </a:defRPr>
            </a:lvl3pPr>
            <a:lvl4pPr marL="1257300" indent="-184150" eaLnBrk="0" hangingPunct="0">
              <a:spcBef>
                <a:spcPct val="20000"/>
              </a:spcBef>
              <a:buClr>
                <a:schemeClr val="folHlink"/>
              </a:buClr>
              <a:buFont typeface="Arial" charset="0"/>
              <a:buChar char="-"/>
              <a:defRPr>
                <a:solidFill>
                  <a:schemeClr val="tx1"/>
                </a:solidFill>
                <a:latin typeface="Arial" charset="0"/>
              </a:defRPr>
            </a:lvl4pPr>
            <a:lvl5pPr marL="1703388" indent="-179388" eaLnBrk="0" hangingPunct="0">
              <a:spcBef>
                <a:spcPct val="20000"/>
              </a:spcBef>
              <a:buClr>
                <a:schemeClr val="folHlink"/>
              </a:buClr>
              <a:defRPr>
                <a:solidFill>
                  <a:schemeClr val="tx1"/>
                </a:solidFill>
                <a:latin typeface="Arial" charset="0"/>
              </a:defRPr>
            </a:lvl5pPr>
            <a:lvl6pPr marL="2160588" indent="-179388" eaLnBrk="0" fontAlgn="base" hangingPunct="0">
              <a:spcBef>
                <a:spcPct val="20000"/>
              </a:spcBef>
              <a:spcAft>
                <a:spcPct val="0"/>
              </a:spcAft>
              <a:buClr>
                <a:schemeClr val="folHlink"/>
              </a:buClr>
              <a:defRPr>
                <a:solidFill>
                  <a:schemeClr val="tx1"/>
                </a:solidFill>
                <a:latin typeface="Arial" charset="0"/>
              </a:defRPr>
            </a:lvl6pPr>
            <a:lvl7pPr marL="2617788" indent="-179388" eaLnBrk="0" fontAlgn="base" hangingPunct="0">
              <a:spcBef>
                <a:spcPct val="20000"/>
              </a:spcBef>
              <a:spcAft>
                <a:spcPct val="0"/>
              </a:spcAft>
              <a:buClr>
                <a:schemeClr val="folHlink"/>
              </a:buClr>
              <a:defRPr>
                <a:solidFill>
                  <a:schemeClr val="tx1"/>
                </a:solidFill>
                <a:latin typeface="Arial" charset="0"/>
              </a:defRPr>
            </a:lvl7pPr>
            <a:lvl8pPr marL="3074988" indent="-179388" eaLnBrk="0" fontAlgn="base" hangingPunct="0">
              <a:spcBef>
                <a:spcPct val="20000"/>
              </a:spcBef>
              <a:spcAft>
                <a:spcPct val="0"/>
              </a:spcAft>
              <a:buClr>
                <a:schemeClr val="folHlink"/>
              </a:buClr>
              <a:defRPr>
                <a:solidFill>
                  <a:schemeClr val="tx1"/>
                </a:solidFill>
                <a:latin typeface="Arial" charset="0"/>
              </a:defRPr>
            </a:lvl8pPr>
            <a:lvl9pPr marL="3532188" indent="-179388" eaLnBrk="0" fontAlgn="base" hangingPunct="0">
              <a:spcBef>
                <a:spcPct val="20000"/>
              </a:spcBef>
              <a:spcAft>
                <a:spcPct val="0"/>
              </a:spcAft>
              <a:buClr>
                <a:schemeClr val="folHlink"/>
              </a:buClr>
              <a:defRPr>
                <a:solidFill>
                  <a:schemeClr val="tx1"/>
                </a:solidFill>
                <a:latin typeface="Arial" charset="0"/>
              </a:defRPr>
            </a:lvl9pPr>
          </a:lstStyle>
          <a:p>
            <a:pPr marL="0" marR="0" lvl="0" indent="0" algn="ctr" defTabSz="914400" eaLnBrk="1" fontAlgn="auto" latinLnBrk="0" hangingPunct="1">
              <a:lnSpc>
                <a:spcPct val="100000"/>
              </a:lnSpc>
              <a:spcBef>
                <a:spcPct val="20000"/>
              </a:spcBef>
              <a:spcAft>
                <a:spcPts val="0"/>
              </a:spcAft>
              <a:buClrTx/>
              <a:buSzTx/>
              <a:buFont typeface="Arial" charset="0"/>
              <a:buNone/>
              <a:tabLst/>
              <a:defRPr/>
            </a:pPr>
            <a:r>
              <a:rPr kumimoji="0" lang="en-GB" altLang="en-US" sz="2400" b="1" i="0" u="none" strike="noStrike" kern="0" cap="none" spc="0" normalizeH="0" baseline="0" noProof="0" dirty="0">
                <a:ln>
                  <a:noFill/>
                </a:ln>
                <a:solidFill>
                  <a:srgbClr val="FFFFFF"/>
                </a:solidFill>
                <a:effectLst/>
                <a:uLnTx/>
                <a:uFillTx/>
                <a:latin typeface="Calibri" panose="020F0502020204030204" pitchFamily="34" charset="0"/>
                <a:cs typeface="Arial" charset="0"/>
              </a:rPr>
              <a:t>There will be a person in charge accountable for managing site, task and operational safety risk. </a:t>
            </a:r>
          </a:p>
          <a:p>
            <a:pPr marL="0" marR="0" lvl="0" indent="0" algn="ctr" defTabSz="914400" eaLnBrk="1" fontAlgn="auto" latinLnBrk="0" hangingPunct="1">
              <a:lnSpc>
                <a:spcPct val="100000"/>
              </a:lnSpc>
              <a:spcBef>
                <a:spcPct val="20000"/>
              </a:spcBef>
              <a:spcAft>
                <a:spcPts val="0"/>
              </a:spcAft>
              <a:buClrTx/>
              <a:buSzTx/>
              <a:buFont typeface="Arial" charset="0"/>
              <a:buNone/>
              <a:tabLst/>
              <a:defRPr/>
            </a:pPr>
            <a:r>
              <a:rPr kumimoji="0" lang="en-GB" altLang="en-US" sz="2400" b="1" i="0" u="none" strike="noStrike" kern="0" cap="none" spc="0" normalizeH="0" baseline="0" noProof="0" dirty="0">
                <a:ln>
                  <a:noFill/>
                </a:ln>
                <a:solidFill>
                  <a:srgbClr val="FFFFFF"/>
                </a:solidFill>
                <a:effectLst/>
                <a:uLnTx/>
                <a:uFillTx/>
                <a:latin typeface="Calibri" panose="020F0502020204030204" pitchFamily="34" charset="0"/>
                <a:cs typeface="Arial" charset="0"/>
              </a:rPr>
              <a:t>That person will have been involved in the planning of the </a:t>
            </a:r>
            <a:r>
              <a:rPr lang="en-GB" altLang="en-US" sz="2400" b="1" kern="0" dirty="0">
                <a:solidFill>
                  <a:srgbClr val="FFFFFF"/>
                </a:solidFill>
                <a:latin typeface="Calibri" panose="020F0502020204030204" pitchFamily="34" charset="0"/>
                <a:cs typeface="Arial" charset="0"/>
              </a:rPr>
              <a:t>work</a:t>
            </a:r>
            <a:r>
              <a:rPr kumimoji="0" lang="en-GB" altLang="en-US" sz="2400" b="1" i="0" u="none" strike="noStrike" kern="0" cap="none" spc="0" normalizeH="0" baseline="0" noProof="0" dirty="0">
                <a:ln>
                  <a:noFill/>
                </a:ln>
                <a:solidFill>
                  <a:srgbClr val="FFFFFF"/>
                </a:solidFill>
                <a:effectLst/>
                <a:uLnTx/>
                <a:uFillTx/>
                <a:latin typeface="Calibri" panose="020F0502020204030204" pitchFamily="34" charset="0"/>
                <a:cs typeface="Arial" charset="0"/>
              </a:rPr>
              <a:t>.  </a:t>
            </a:r>
          </a:p>
        </p:txBody>
      </p:sp>
      <p:sp>
        <p:nvSpPr>
          <p:cNvPr id="8" name="TextBox 7">
            <a:extLst>
              <a:ext uri="{FF2B5EF4-FFF2-40B4-BE49-F238E27FC236}">
                <a16:creationId xmlns:a16="http://schemas.microsoft.com/office/drawing/2014/main" id="{E2CA504E-CC61-49A3-BF70-E337AD2C02B7}"/>
              </a:ext>
            </a:extLst>
          </p:cNvPr>
          <p:cNvSpPr txBox="1"/>
          <p:nvPr/>
        </p:nvSpPr>
        <p:spPr>
          <a:xfrm>
            <a:off x="611560" y="3212976"/>
            <a:ext cx="7747284" cy="2308324"/>
          </a:xfrm>
          <a:prstGeom prst="rect">
            <a:avLst/>
          </a:prstGeom>
          <a:noFill/>
        </p:spPr>
        <p:txBody>
          <a:bodyPr wrap="square" rtlCol="0">
            <a:spAutoFit/>
          </a:bodyPr>
          <a:lstStyle/>
          <a:p>
            <a:pPr algn="ctr"/>
            <a:r>
              <a:rPr lang="en-GB" sz="2400" b="1" u="sng" dirty="0"/>
              <a:t>The</a:t>
            </a:r>
            <a:r>
              <a:rPr lang="en-GB" sz="2400" b="1" dirty="0"/>
              <a:t> PIC will be involved in the planning and delivery of the work being undertaken. </a:t>
            </a:r>
          </a:p>
          <a:p>
            <a:pPr algn="ctr"/>
            <a:r>
              <a:rPr lang="en-GB" sz="2400" b="1" dirty="0"/>
              <a:t>It is understood this may not be face to face; telephone and or email communication is acceptable.</a:t>
            </a:r>
          </a:p>
          <a:p>
            <a:pPr algn="ctr"/>
            <a:endParaRPr lang="en-GB" sz="2400" b="1" dirty="0"/>
          </a:p>
        </p:txBody>
      </p:sp>
      <p:sp>
        <p:nvSpPr>
          <p:cNvPr id="9" name="Title 1">
            <a:extLst>
              <a:ext uri="{FF2B5EF4-FFF2-40B4-BE49-F238E27FC236}">
                <a16:creationId xmlns:a16="http://schemas.microsoft.com/office/drawing/2014/main" id="{A53BCAE3-3AA7-4062-A8FC-3BB9E3723C1E}"/>
              </a:ext>
            </a:extLst>
          </p:cNvPr>
          <p:cNvSpPr>
            <a:spLocks noGrp="1"/>
          </p:cNvSpPr>
          <p:nvPr>
            <p:ph type="title"/>
          </p:nvPr>
        </p:nvSpPr>
        <p:spPr>
          <a:xfrm>
            <a:off x="179390" y="174627"/>
            <a:ext cx="8458200" cy="641350"/>
          </a:xfrm>
        </p:spPr>
        <p:txBody>
          <a:bodyPr/>
          <a:lstStyle/>
          <a:p>
            <a:r>
              <a:rPr lang="en-GB" sz="2400" b="1" dirty="0"/>
              <a:t>                         PDSW Vision</a:t>
            </a:r>
          </a:p>
        </p:txBody>
      </p:sp>
      <p:pic>
        <p:nvPicPr>
          <p:cNvPr id="10" name="Picture 9">
            <a:extLst>
              <a:ext uri="{FF2B5EF4-FFF2-40B4-BE49-F238E27FC236}">
                <a16:creationId xmlns:a16="http://schemas.microsoft.com/office/drawing/2014/main" id="{39FB2913-2964-4336-A962-EE1AC7036D21}"/>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0"/>
            <a:ext cx="1979712" cy="7087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4554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A3DC021-0F11-4B2B-8F92-1F2EB798BE76}"/>
              </a:ext>
            </a:extLst>
          </p:cNvPr>
          <p:cNvSpPr txBox="1"/>
          <p:nvPr/>
        </p:nvSpPr>
        <p:spPr>
          <a:xfrm>
            <a:off x="556062" y="1844824"/>
            <a:ext cx="7704856" cy="3416320"/>
          </a:xfrm>
          <a:prstGeom prst="rect">
            <a:avLst/>
          </a:prstGeom>
          <a:noFill/>
          <a:ln w="19050">
            <a:solidFill>
              <a:schemeClr val="accent1"/>
            </a:solidFill>
          </a:ln>
        </p:spPr>
        <p:txBody>
          <a:bodyPr wrap="square" rtlCol="0">
            <a:spAutoFit/>
          </a:bodyPr>
          <a:lstStyle/>
          <a:p>
            <a:r>
              <a:rPr lang="en-GB" sz="2400" b="1" u="sng" dirty="0">
                <a:latin typeface="Calibri" panose="020F0502020204030204" pitchFamily="34" charset="0"/>
              </a:rPr>
              <a:t>Embedment Issues:</a:t>
            </a:r>
          </a:p>
          <a:p>
            <a:endParaRPr lang="en-GB" sz="2400" i="1" dirty="0">
              <a:solidFill>
                <a:srgbClr val="FF0000"/>
              </a:solidFill>
              <a:latin typeface="Calibri" panose="020F0502020204030204" pitchFamily="34" charset="0"/>
            </a:endParaRPr>
          </a:p>
          <a:p>
            <a:r>
              <a:rPr lang="en-GB" sz="2400" dirty="0">
                <a:latin typeface="Calibri" panose="020F0502020204030204" pitchFamily="34" charset="0"/>
              </a:rPr>
              <a:t>National feedback has shown that the key themes for non-compliance towards to the standard include;</a:t>
            </a:r>
          </a:p>
          <a:p>
            <a:pPr marL="171450" indent="-171450">
              <a:buFontTx/>
              <a:buChar char="-"/>
            </a:pPr>
            <a:r>
              <a:rPr lang="en-GB" sz="2400" dirty="0">
                <a:latin typeface="Calibri" panose="020F0502020204030204" pitchFamily="34" charset="0"/>
              </a:rPr>
              <a:t>Lack of understanding of the new process</a:t>
            </a:r>
          </a:p>
          <a:p>
            <a:pPr marL="171450" indent="-171450">
              <a:buFontTx/>
              <a:buChar char="-"/>
            </a:pPr>
            <a:r>
              <a:rPr lang="en-GB" sz="2400" dirty="0">
                <a:latin typeface="Calibri" panose="020F0502020204030204" pitchFamily="34" charset="0"/>
              </a:rPr>
              <a:t>Lack of understanding of the PIC role and responsibility</a:t>
            </a:r>
          </a:p>
          <a:p>
            <a:pPr marL="171450" indent="-171450">
              <a:buFontTx/>
              <a:buChar char="-"/>
            </a:pPr>
            <a:r>
              <a:rPr lang="en-GB" sz="2400" dirty="0">
                <a:latin typeface="Calibri" panose="020F0502020204030204" pitchFamily="34" charset="0"/>
              </a:rPr>
              <a:t>Operational challenges making it difficult to always involve the PIC in planning</a:t>
            </a:r>
          </a:p>
          <a:p>
            <a:pPr marL="171450" indent="-171450">
              <a:buFontTx/>
              <a:buChar char="-"/>
            </a:pPr>
            <a:r>
              <a:rPr lang="en-GB" sz="2400" dirty="0">
                <a:latin typeface="Calibri" panose="020F0502020204030204" pitchFamily="34" charset="0"/>
              </a:rPr>
              <a:t>Planner capability and capacity</a:t>
            </a:r>
          </a:p>
        </p:txBody>
      </p:sp>
      <p:sp>
        <p:nvSpPr>
          <p:cNvPr id="8" name="Title 1"/>
          <p:cNvSpPr>
            <a:spLocks noGrp="1"/>
          </p:cNvSpPr>
          <p:nvPr>
            <p:ph type="title"/>
          </p:nvPr>
        </p:nvSpPr>
        <p:spPr>
          <a:xfrm>
            <a:off x="179390" y="174627"/>
            <a:ext cx="8458200" cy="641350"/>
          </a:xfrm>
        </p:spPr>
        <p:txBody>
          <a:bodyPr/>
          <a:lstStyle/>
          <a:p>
            <a:r>
              <a:rPr lang="en-GB" sz="2400" b="1" dirty="0"/>
              <a:t>                         Introduction</a:t>
            </a:r>
          </a:p>
        </p:txBody>
      </p:sp>
      <p:pic>
        <p:nvPicPr>
          <p:cNvPr id="5" name="Picture 4">
            <a:extLst>
              <a:ext uri="{FF2B5EF4-FFF2-40B4-BE49-F238E27FC236}">
                <a16:creationId xmlns:a16="http://schemas.microsoft.com/office/drawing/2014/main" id="{2B9B4BF7-FE00-4950-A4BE-8B171F4DB32E}"/>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0"/>
            <a:ext cx="1979712" cy="7087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6073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980728"/>
            <a:ext cx="6336704" cy="5040560"/>
          </a:xfrm>
        </p:spPr>
        <p:txBody>
          <a:bodyPr/>
          <a:lstStyle/>
          <a:p>
            <a:pPr marL="0" lvl="0" indent="0" eaLnBrk="0" hangingPunct="0">
              <a:spcAft>
                <a:spcPct val="0"/>
              </a:spcAft>
              <a:buClrTx/>
              <a:buNone/>
            </a:pPr>
            <a:r>
              <a:rPr lang="en-GB" altLang="en-US" sz="2000" b="1" kern="1200" dirty="0">
                <a:solidFill>
                  <a:srgbClr val="054B6B"/>
                </a:solidFill>
                <a:latin typeface="Arial" charset="0"/>
              </a:rPr>
              <a:t>Person In Charge (PIC)</a:t>
            </a:r>
          </a:p>
          <a:p>
            <a:pPr marL="285750" lvl="0" indent="-285750" eaLnBrk="0" hangingPunct="0">
              <a:spcAft>
                <a:spcPct val="0"/>
              </a:spcAft>
              <a:buClr>
                <a:srgbClr val="054B6B"/>
              </a:buClr>
              <a:buSzPct val="100000"/>
              <a:buFont typeface="Wingdings" panose="05000000000000000000" pitchFamily="2" charset="2"/>
              <a:buChar char="Ø"/>
            </a:pPr>
            <a:r>
              <a:rPr lang="en-GB" altLang="en-US" sz="2000" kern="1200" dirty="0">
                <a:solidFill>
                  <a:srgbClr val="054B6B"/>
                </a:solidFill>
                <a:latin typeface="Arial" charset="0"/>
              </a:rPr>
              <a:t>Collaborates with the Planner to produce a SWP</a:t>
            </a:r>
          </a:p>
          <a:p>
            <a:pPr marL="285750" lvl="0" indent="-285750" eaLnBrk="0" hangingPunct="0">
              <a:spcAft>
                <a:spcPct val="0"/>
              </a:spcAft>
              <a:buClr>
                <a:srgbClr val="054B6B"/>
              </a:buClr>
              <a:buSzPct val="100000"/>
              <a:buFont typeface="Wingdings" panose="05000000000000000000" pitchFamily="2" charset="2"/>
              <a:buChar char="Ø"/>
            </a:pPr>
            <a:r>
              <a:rPr lang="en-GB" altLang="en-US" sz="2000" dirty="0">
                <a:solidFill>
                  <a:srgbClr val="054B6B"/>
                </a:solidFill>
                <a:latin typeface="Arial" charset="0"/>
              </a:rPr>
              <a:t>(NOTE: for cyclical SWPs this need only be the original PIC, for some locations a Super-PIC can do this for Blocking duties on behalf of others, depending on TSMs following the agreed Wessex process.)</a:t>
            </a:r>
            <a:endParaRPr lang="en-GB" altLang="en-US" sz="2000" kern="1200" dirty="0">
              <a:solidFill>
                <a:srgbClr val="054B6B"/>
              </a:solidFill>
              <a:latin typeface="Arial" charset="0"/>
            </a:endParaRPr>
          </a:p>
          <a:p>
            <a:pPr marL="285750" lvl="0" indent="-285750" eaLnBrk="0" hangingPunct="0">
              <a:spcAft>
                <a:spcPct val="0"/>
              </a:spcAft>
              <a:buClr>
                <a:srgbClr val="054B6B"/>
              </a:buClr>
              <a:buSzPct val="100000"/>
              <a:buFont typeface="Wingdings" panose="05000000000000000000" pitchFamily="2" charset="2"/>
              <a:buChar char="Ø"/>
            </a:pPr>
            <a:r>
              <a:rPr lang="en-GB" altLang="en-US" sz="2000" kern="1200" dirty="0">
                <a:solidFill>
                  <a:srgbClr val="054B6B"/>
                </a:solidFill>
                <a:latin typeface="Arial" charset="0"/>
              </a:rPr>
              <a:t>Co-ordinates and delivers the briefings on site </a:t>
            </a:r>
          </a:p>
          <a:p>
            <a:pPr marL="285750" lvl="0" indent="-285750" eaLnBrk="0" hangingPunct="0">
              <a:spcAft>
                <a:spcPct val="0"/>
              </a:spcAft>
              <a:buClr>
                <a:srgbClr val="054B6B"/>
              </a:buClr>
              <a:buSzPct val="100000"/>
              <a:buFont typeface="Wingdings" panose="05000000000000000000" pitchFamily="2" charset="2"/>
              <a:buChar char="Ø"/>
            </a:pPr>
            <a:r>
              <a:rPr lang="en-GB" altLang="en-US" sz="2000" kern="1200" dirty="0">
                <a:solidFill>
                  <a:srgbClr val="054B6B"/>
                </a:solidFill>
                <a:latin typeface="Arial" charset="0"/>
              </a:rPr>
              <a:t>Accountable for the site, task and operational risks</a:t>
            </a:r>
          </a:p>
          <a:p>
            <a:pPr marL="285750" lvl="0" indent="-285750" eaLnBrk="0" hangingPunct="0">
              <a:spcAft>
                <a:spcPct val="0"/>
              </a:spcAft>
              <a:buClr>
                <a:srgbClr val="054B6B"/>
              </a:buClr>
              <a:buSzPct val="100000"/>
              <a:buFont typeface="Wingdings" panose="05000000000000000000" pitchFamily="2" charset="2"/>
              <a:buChar char="Ø"/>
            </a:pPr>
            <a:r>
              <a:rPr lang="en-GB" altLang="en-US" sz="2000" kern="1200" dirty="0">
                <a:solidFill>
                  <a:srgbClr val="054B6B"/>
                </a:solidFill>
                <a:latin typeface="Arial" charset="0"/>
              </a:rPr>
              <a:t>Manages and co-ordinate activities on site</a:t>
            </a:r>
          </a:p>
          <a:p>
            <a:pPr marL="285750" lvl="0" indent="-285750" eaLnBrk="0" hangingPunct="0">
              <a:spcAft>
                <a:spcPct val="0"/>
              </a:spcAft>
              <a:buClr>
                <a:srgbClr val="054B6B"/>
              </a:buClr>
              <a:buSzPct val="100000"/>
              <a:buFont typeface="Wingdings" panose="05000000000000000000" pitchFamily="2" charset="2"/>
              <a:buChar char="Ø"/>
            </a:pPr>
            <a:r>
              <a:rPr lang="en-GB" altLang="en-US" sz="2000" kern="1200" dirty="0">
                <a:solidFill>
                  <a:srgbClr val="054B6B"/>
                </a:solidFill>
                <a:latin typeface="Arial" charset="0"/>
              </a:rPr>
              <a:t>Responsible for escalating issues (over runs, accidents, incidents)</a:t>
            </a:r>
          </a:p>
          <a:p>
            <a:pPr marL="285750" lvl="0" indent="-285750" eaLnBrk="0" hangingPunct="0">
              <a:spcAft>
                <a:spcPct val="0"/>
              </a:spcAft>
              <a:buClr>
                <a:srgbClr val="054B6B"/>
              </a:buClr>
              <a:buSzPct val="100000"/>
              <a:buFont typeface="Wingdings" panose="05000000000000000000" pitchFamily="2" charset="2"/>
              <a:buChar char="Ø"/>
            </a:pPr>
            <a:r>
              <a:rPr lang="en-GB" altLang="en-US" sz="2000" kern="1200" dirty="0">
                <a:solidFill>
                  <a:schemeClr val="accent1"/>
                </a:solidFill>
                <a:latin typeface="Arial" charset="0"/>
              </a:rPr>
              <a:t>The COSS still ensures the operational risks controlled, </a:t>
            </a:r>
            <a:r>
              <a:rPr lang="en-GB" altLang="en-US" sz="2000" dirty="0">
                <a:solidFill>
                  <a:schemeClr val="accent1"/>
                </a:solidFill>
                <a:latin typeface="Arial" charset="0"/>
              </a:rPr>
              <a:t>and </a:t>
            </a:r>
            <a:r>
              <a:rPr lang="en-GB" altLang="en-US" sz="2000" kern="1200" dirty="0">
                <a:solidFill>
                  <a:schemeClr val="accent1"/>
                </a:solidFill>
                <a:latin typeface="Arial" charset="0"/>
              </a:rPr>
              <a:t>the line is clear and safe for the passage of trains</a:t>
            </a:r>
          </a:p>
          <a:p>
            <a:endParaRPr lang="en-GB" sz="2000" b="1" dirty="0"/>
          </a:p>
        </p:txBody>
      </p:sp>
      <p:sp>
        <p:nvSpPr>
          <p:cNvPr id="8" name="Title 1"/>
          <p:cNvSpPr>
            <a:spLocks noGrp="1"/>
          </p:cNvSpPr>
          <p:nvPr>
            <p:ph type="title"/>
          </p:nvPr>
        </p:nvSpPr>
        <p:spPr>
          <a:xfrm>
            <a:off x="2411760" y="131366"/>
            <a:ext cx="2160240" cy="446061"/>
          </a:xfrm>
        </p:spPr>
        <p:txBody>
          <a:bodyPr/>
          <a:lstStyle/>
          <a:p>
            <a:r>
              <a:rPr lang="en-GB" sz="2400" b="1" dirty="0"/>
              <a:t> Key Roles</a:t>
            </a:r>
          </a:p>
        </p:txBody>
      </p:sp>
      <p:pic>
        <p:nvPicPr>
          <p:cNvPr id="5" name="Picture 4">
            <a:extLst>
              <a:ext uri="{FF2B5EF4-FFF2-40B4-BE49-F238E27FC236}">
                <a16:creationId xmlns:a16="http://schemas.microsoft.com/office/drawing/2014/main" id="{2B9B4BF7-FE00-4950-A4BE-8B171F4DB32E}"/>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0"/>
            <a:ext cx="1979712" cy="708794"/>
          </a:xfrm>
          <a:prstGeom prst="rect">
            <a:avLst/>
          </a:prstGeom>
          <a:noFill/>
          <a:extLst>
            <a:ext uri="{909E8E84-426E-40DD-AFC4-6F175D3DCCD1}">
              <a14:hiddenFill xmlns:a14="http://schemas.microsoft.com/office/drawing/2010/main">
                <a:solidFill>
                  <a:srgbClr val="FFFFFF"/>
                </a:solidFill>
              </a14:hiddenFill>
            </a:ext>
          </a:extLst>
        </p:spPr>
      </p:pic>
      <p:grpSp>
        <p:nvGrpSpPr>
          <p:cNvPr id="19" name="Group 18">
            <a:extLst>
              <a:ext uri="{FF2B5EF4-FFF2-40B4-BE49-F238E27FC236}">
                <a16:creationId xmlns:a16="http://schemas.microsoft.com/office/drawing/2014/main" id="{264E58EC-2CC9-4B7E-827D-3E21ABDB4393}"/>
              </a:ext>
            </a:extLst>
          </p:cNvPr>
          <p:cNvGrpSpPr/>
          <p:nvPr/>
        </p:nvGrpSpPr>
        <p:grpSpPr>
          <a:xfrm>
            <a:off x="6624488" y="836712"/>
            <a:ext cx="2340000" cy="3600598"/>
            <a:chOff x="5076069" y="1988800"/>
            <a:chExt cx="2340000" cy="3600598"/>
          </a:xfrm>
        </p:grpSpPr>
        <p:sp>
          <p:nvSpPr>
            <p:cNvPr id="20" name="TextBox 19">
              <a:extLst>
                <a:ext uri="{FF2B5EF4-FFF2-40B4-BE49-F238E27FC236}">
                  <a16:creationId xmlns:a16="http://schemas.microsoft.com/office/drawing/2014/main" id="{23B48150-CCDB-49AE-A964-DF1A4269DB96}"/>
                </a:ext>
              </a:extLst>
            </p:cNvPr>
            <p:cNvSpPr txBox="1"/>
            <p:nvPr/>
          </p:nvSpPr>
          <p:spPr>
            <a:xfrm>
              <a:off x="5430973" y="4389069"/>
              <a:ext cx="1630191"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005172"/>
                  </a:solidFill>
                  <a:effectLst/>
                  <a:uLnTx/>
                  <a:uFillTx/>
                  <a:latin typeface="Arial"/>
                  <a:ea typeface="ヒラギノ角ゴ Pro W3"/>
                  <a:cs typeface="Arial"/>
                </a:rPr>
                <a:t>Person In Charge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005172"/>
                  </a:solidFill>
                  <a:effectLst/>
                  <a:uLnTx/>
                  <a:uFillTx/>
                  <a:latin typeface="Arial"/>
                  <a:ea typeface="ヒラギノ角ゴ Pro W3"/>
                  <a:cs typeface="Arial"/>
                </a:rPr>
                <a:t>(PIC)</a:t>
              </a:r>
              <a:endParaRPr kumimoji="0" lang="en-GB" sz="1600" b="0" i="0" u="none" strike="noStrike" kern="1200" cap="none" spc="0" normalizeH="0" baseline="0" noProof="0" dirty="0">
                <a:ln>
                  <a:noFill/>
                </a:ln>
                <a:solidFill>
                  <a:srgbClr val="005172"/>
                </a:solidFill>
                <a:effectLst/>
                <a:uLnTx/>
                <a:uFillTx/>
                <a:latin typeface="Arial"/>
                <a:ea typeface="ヒラギノ角ゴ Pro W3"/>
                <a:cs typeface="Arial"/>
              </a:endParaRPr>
            </a:p>
          </p:txBody>
        </p:sp>
        <p:pic>
          <p:nvPicPr>
            <p:cNvPr id="21" name="Picture 5">
              <a:extLst>
                <a:ext uri="{FF2B5EF4-FFF2-40B4-BE49-F238E27FC236}">
                  <a16:creationId xmlns:a16="http://schemas.microsoft.com/office/drawing/2014/main" id="{A35EE79F-0BA5-48C1-85E3-0755974A5C11}"/>
                </a:ext>
              </a:extLst>
            </p:cNvPr>
            <p:cNvPicPr>
              <a:picLocks noChangeAspect="1" noChangeArrowheads="1"/>
            </p:cNvPicPr>
            <p:nvPr/>
          </p:nvPicPr>
          <p:blipFill>
            <a:blip r:embed="rId4" cstate="screen">
              <a:extLst>
                <a:ext uri="{28A0092B-C50C-407E-A947-70E740481C1C}">
                  <a14:useLocalDpi xmlns:a14="http://schemas.microsoft.com/office/drawing/2010/main"/>
                </a:ext>
              </a:extLst>
            </a:blip>
            <a:stretch>
              <a:fillRect/>
            </a:stretch>
          </p:blipFill>
          <p:spPr bwMode="auto">
            <a:xfrm>
              <a:off x="5076069" y="1988800"/>
              <a:ext cx="2340000" cy="23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23489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par>
                          <p:cTn id="21" fill="hold">
                            <p:stCondLst>
                              <p:cond delay="0"/>
                            </p:stCondLst>
                            <p:childTnLst>
                              <p:par>
                                <p:cTn id="22" presetID="10" presetClass="entr" presetSubtype="0" fill="hold" nodeType="afterEffect">
                                  <p:stCondLst>
                                    <p:cond delay="1000"/>
                                  </p:stCondLst>
                                  <p:childTnLst>
                                    <p:set>
                                      <p:cBhvr>
                                        <p:cTn id="23" dur="1" fill="hold">
                                          <p:stCondLst>
                                            <p:cond delay="0"/>
                                          </p:stCondLst>
                                        </p:cTn>
                                        <p:tgtEl>
                                          <p:spTgt spid="19"/>
                                        </p:tgtEl>
                                        <p:attrNameLst>
                                          <p:attrName>style.visibility</p:attrName>
                                        </p:attrNameLst>
                                      </p:cBhvr>
                                      <p:to>
                                        <p:strVal val="visible"/>
                                      </p:to>
                                    </p:set>
                                    <p:animEffect transition="in" filter="fade">
                                      <p:cBhvr>
                                        <p:cTn id="24"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2411760" y="131366"/>
            <a:ext cx="2160240" cy="446061"/>
          </a:xfrm>
        </p:spPr>
        <p:txBody>
          <a:bodyPr/>
          <a:lstStyle/>
          <a:p>
            <a:r>
              <a:rPr lang="en-GB" sz="2400" b="1" dirty="0"/>
              <a:t> Key Roles</a:t>
            </a:r>
          </a:p>
        </p:txBody>
      </p:sp>
      <p:pic>
        <p:nvPicPr>
          <p:cNvPr id="5" name="Picture 4">
            <a:extLst>
              <a:ext uri="{FF2B5EF4-FFF2-40B4-BE49-F238E27FC236}">
                <a16:creationId xmlns:a16="http://schemas.microsoft.com/office/drawing/2014/main" id="{2B9B4BF7-FE00-4950-A4BE-8B171F4DB32E}"/>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0"/>
            <a:ext cx="1979712" cy="708794"/>
          </a:xfrm>
          <a:prstGeom prst="rect">
            <a:avLst/>
          </a:prstGeom>
          <a:noFill/>
          <a:extLst>
            <a:ext uri="{909E8E84-426E-40DD-AFC4-6F175D3DCCD1}">
              <a14:hiddenFill xmlns:a14="http://schemas.microsoft.com/office/drawing/2010/main">
                <a:solidFill>
                  <a:srgbClr val="FFFFFF"/>
                </a:solidFill>
              </a14:hiddenFill>
            </a:ext>
          </a:extLst>
        </p:spPr>
      </p:pic>
      <p:sp>
        <p:nvSpPr>
          <p:cNvPr id="17" name="Content Placeholder 2">
            <a:extLst>
              <a:ext uri="{FF2B5EF4-FFF2-40B4-BE49-F238E27FC236}">
                <a16:creationId xmlns:a16="http://schemas.microsoft.com/office/drawing/2014/main" id="{32A55997-C207-44D8-8450-3E310E211748}"/>
              </a:ext>
            </a:extLst>
          </p:cNvPr>
          <p:cNvSpPr txBox="1">
            <a:spLocks/>
          </p:cNvSpPr>
          <p:nvPr/>
        </p:nvSpPr>
        <p:spPr bwMode="auto">
          <a:xfrm>
            <a:off x="427591" y="1741276"/>
            <a:ext cx="5800593" cy="420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rtl="0" eaLnBrk="1" fontAlgn="base" hangingPunct="1">
              <a:spcBef>
                <a:spcPct val="20000"/>
              </a:spcBef>
              <a:spcAft>
                <a:spcPct val="0"/>
              </a:spcAft>
              <a:buClr>
                <a:schemeClr val="folHlink"/>
              </a:buClr>
              <a:buSzPct val="50000"/>
              <a:buFont typeface="Arial" charset="0"/>
              <a:defRPr kern="1200">
                <a:solidFill>
                  <a:schemeClr val="tx1"/>
                </a:solidFill>
                <a:latin typeface="+mn-lt"/>
                <a:ea typeface="+mn-ea"/>
                <a:cs typeface="+mn-cs"/>
              </a:defRPr>
            </a:lvl1pPr>
            <a:lvl2pPr marL="361950" indent="-180975" algn="l" rtl="0" eaLnBrk="1" fontAlgn="base" hangingPunct="1">
              <a:spcBef>
                <a:spcPct val="20000"/>
              </a:spcBef>
              <a:spcAft>
                <a:spcPct val="0"/>
              </a:spcAft>
              <a:buClr>
                <a:schemeClr val="folHlink"/>
              </a:buClr>
              <a:buSzPct val="50000"/>
              <a:buFont typeface="Arial" charset="0"/>
              <a:buChar char="►"/>
              <a:defRPr kern="1200">
                <a:solidFill>
                  <a:schemeClr val="tx1"/>
                </a:solidFill>
                <a:latin typeface="+mn-lt"/>
                <a:ea typeface="+mn-ea"/>
                <a:cs typeface="+mn-cs"/>
              </a:defRPr>
            </a:lvl2pPr>
            <a:lvl3pPr marL="808038" indent="-180975" algn="l" rtl="0" eaLnBrk="1" fontAlgn="base" hangingPunct="1">
              <a:spcBef>
                <a:spcPct val="20000"/>
              </a:spcBef>
              <a:spcAft>
                <a:spcPct val="0"/>
              </a:spcAft>
              <a:buClr>
                <a:schemeClr val="folHlink"/>
              </a:buClr>
              <a:buChar char="•"/>
              <a:defRPr kern="1200">
                <a:solidFill>
                  <a:schemeClr val="tx1"/>
                </a:solidFill>
                <a:latin typeface="+mn-lt"/>
                <a:ea typeface="+mn-ea"/>
                <a:cs typeface="+mn-cs"/>
              </a:defRPr>
            </a:lvl3pPr>
            <a:lvl4pPr marL="1255713" indent="-179388" algn="l" rtl="0" eaLnBrk="1" fontAlgn="base" hangingPunct="1">
              <a:spcBef>
                <a:spcPct val="20000"/>
              </a:spcBef>
              <a:spcAft>
                <a:spcPct val="0"/>
              </a:spcAft>
              <a:buClr>
                <a:schemeClr val="folHlink"/>
              </a:buClr>
              <a:buFont typeface="Arial" charset="0"/>
              <a:buChar char="-"/>
              <a:defRPr kern="1200">
                <a:solidFill>
                  <a:schemeClr val="tx1"/>
                </a:solidFill>
                <a:latin typeface="+mn-lt"/>
                <a:ea typeface="+mn-ea"/>
                <a:cs typeface="+mn-cs"/>
              </a:defRPr>
            </a:lvl4pPr>
            <a:lvl5pPr marL="1703388" indent="-179388" algn="l" rtl="0" eaLnBrk="1" fontAlgn="base" hangingPunct="1">
              <a:spcBef>
                <a:spcPct val="20000"/>
              </a:spcBef>
              <a:spcAft>
                <a:spcPct val="0"/>
              </a:spcAft>
              <a:buClr>
                <a:schemeClr val="folHlink"/>
              </a:buCl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eaLnBrk="0" hangingPunct="0">
              <a:buClrTx/>
            </a:pPr>
            <a:r>
              <a:rPr lang="en-GB" altLang="en-US" sz="2400" b="1" dirty="0">
                <a:solidFill>
                  <a:srgbClr val="054B6B"/>
                </a:solidFill>
                <a:latin typeface="Arial" charset="0"/>
              </a:rPr>
              <a:t>Planner</a:t>
            </a:r>
          </a:p>
          <a:p>
            <a:pPr eaLnBrk="0" hangingPunct="0">
              <a:buClrTx/>
            </a:pPr>
            <a:endParaRPr lang="en-GB" altLang="en-US" sz="2400" b="1" dirty="0">
              <a:solidFill>
                <a:srgbClr val="054B6B"/>
              </a:solidFill>
              <a:latin typeface="Arial" charset="0"/>
            </a:endParaRPr>
          </a:p>
          <a:p>
            <a:pPr marL="285750" indent="-285750" eaLnBrk="0" hangingPunct="0">
              <a:buClr>
                <a:srgbClr val="054B6B"/>
              </a:buClr>
              <a:buSzPct val="100000"/>
              <a:buFont typeface="Wingdings" panose="05000000000000000000" pitchFamily="2" charset="2"/>
              <a:buChar char="Ø"/>
            </a:pPr>
            <a:r>
              <a:rPr lang="en-GB" altLang="en-US" sz="2400" dirty="0">
                <a:solidFill>
                  <a:schemeClr val="accent1"/>
                </a:solidFill>
                <a:latin typeface="Arial" charset="0"/>
              </a:rPr>
              <a:t>Creates &amp; facilitates </a:t>
            </a:r>
            <a:r>
              <a:rPr lang="en-GB" altLang="en-US" sz="2400" dirty="0">
                <a:solidFill>
                  <a:srgbClr val="054B6B"/>
                </a:solidFill>
                <a:latin typeface="Arial" charset="0"/>
              </a:rPr>
              <a:t>the production of the Safe Work Pack, in collaboration with all PICs, as directed by the Responsible Manager</a:t>
            </a:r>
          </a:p>
          <a:p>
            <a:pPr marL="285750" indent="-285750" eaLnBrk="0" hangingPunct="0">
              <a:buClr>
                <a:srgbClr val="054B6B"/>
              </a:buClr>
              <a:buSzPct val="100000"/>
              <a:buFont typeface="Wingdings" panose="05000000000000000000" pitchFamily="2" charset="2"/>
              <a:buChar char="Ø"/>
            </a:pPr>
            <a:endParaRPr lang="en-GB" altLang="en-US" sz="2400" dirty="0">
              <a:solidFill>
                <a:srgbClr val="054B6B"/>
              </a:solidFill>
              <a:latin typeface="Arial" charset="0"/>
            </a:endParaRPr>
          </a:p>
          <a:p>
            <a:endParaRPr lang="en-GB" sz="2400" b="1" dirty="0"/>
          </a:p>
        </p:txBody>
      </p:sp>
      <p:grpSp>
        <p:nvGrpSpPr>
          <p:cNvPr id="9" name="Group 8">
            <a:extLst>
              <a:ext uri="{FF2B5EF4-FFF2-40B4-BE49-F238E27FC236}">
                <a16:creationId xmlns:a16="http://schemas.microsoft.com/office/drawing/2014/main" id="{37050692-9D3A-44DF-A61B-49ED2FB6FB01}"/>
              </a:ext>
            </a:extLst>
          </p:cNvPr>
          <p:cNvGrpSpPr/>
          <p:nvPr/>
        </p:nvGrpSpPr>
        <p:grpSpPr>
          <a:xfrm>
            <a:off x="6228184" y="1207588"/>
            <a:ext cx="2340000" cy="2867684"/>
            <a:chOff x="1655920" y="2049564"/>
            <a:chExt cx="2340000" cy="2867684"/>
          </a:xfrm>
        </p:grpSpPr>
        <p:pic>
          <p:nvPicPr>
            <p:cNvPr id="10" name="Picture 3" descr="C:\Users\LJackso9\Desktop\019 Roles - Clipart\Bust - Business Casual.png">
              <a:extLst>
                <a:ext uri="{FF2B5EF4-FFF2-40B4-BE49-F238E27FC236}">
                  <a16:creationId xmlns:a16="http://schemas.microsoft.com/office/drawing/2014/main" id="{17FB958B-B9B6-48B6-9DCF-42092E4ADAB3}"/>
                </a:ext>
              </a:extLst>
            </p:cNvP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1655920" y="2049564"/>
              <a:ext cx="2340000" cy="2340000"/>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BF8A3F48-295E-4C73-B3EB-0C8702E5F5E8}"/>
                </a:ext>
              </a:extLst>
            </p:cNvPr>
            <p:cNvSpPr txBox="1"/>
            <p:nvPr/>
          </p:nvSpPr>
          <p:spPr>
            <a:xfrm>
              <a:off x="1969999" y="4455583"/>
              <a:ext cx="1711842"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005172"/>
                  </a:solidFill>
                  <a:effectLst/>
                  <a:uLnTx/>
                  <a:uFillTx/>
                  <a:latin typeface="Arial"/>
                  <a:ea typeface="ヒラギノ角ゴ Pro W3"/>
                  <a:cs typeface="Arial"/>
                </a:rPr>
                <a:t>Planner</a:t>
              </a:r>
            </a:p>
          </p:txBody>
        </p:sp>
      </p:grpSp>
    </p:spTree>
    <p:extLst>
      <p:ext uri="{BB962C8B-B14F-4D97-AF65-F5344CB8AC3E}">
        <p14:creationId xmlns:p14="http://schemas.microsoft.com/office/powerpoint/2010/main" val="2287429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
                                            <p:txEl>
                                              <p:pRg st="2" end="2"/>
                                            </p:txEl>
                                          </p:spTgt>
                                        </p:tgtEl>
                                        <p:attrNameLst>
                                          <p:attrName>style.visibility</p:attrName>
                                        </p:attrNameLst>
                                      </p:cBhvr>
                                      <p:to>
                                        <p:strVal val="visible"/>
                                      </p:to>
                                    </p:set>
                                  </p:childTnLst>
                                </p:cTn>
                              </p:par>
                            </p:childTnLst>
                          </p:cTn>
                        </p:par>
                        <p:par>
                          <p:cTn id="9" fill="hold">
                            <p:stCondLst>
                              <p:cond delay="0"/>
                            </p:stCondLst>
                            <p:childTnLst>
                              <p:par>
                                <p:cTn id="10" presetID="10" presetClass="entr" presetSubtype="0" fill="hold" nodeType="afterEffect">
                                  <p:stCondLst>
                                    <p:cond delay="100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2411760" y="131366"/>
            <a:ext cx="2160240" cy="446061"/>
          </a:xfrm>
        </p:spPr>
        <p:txBody>
          <a:bodyPr/>
          <a:lstStyle/>
          <a:p>
            <a:r>
              <a:rPr lang="en-GB" sz="2400" b="1" dirty="0"/>
              <a:t> Key Roles</a:t>
            </a:r>
          </a:p>
        </p:txBody>
      </p:sp>
      <p:pic>
        <p:nvPicPr>
          <p:cNvPr id="5" name="Picture 4">
            <a:extLst>
              <a:ext uri="{FF2B5EF4-FFF2-40B4-BE49-F238E27FC236}">
                <a16:creationId xmlns:a16="http://schemas.microsoft.com/office/drawing/2014/main" id="{2B9B4BF7-FE00-4950-A4BE-8B171F4DB32E}"/>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0"/>
            <a:ext cx="1979712" cy="708794"/>
          </a:xfrm>
          <a:prstGeom prst="rect">
            <a:avLst/>
          </a:prstGeom>
          <a:noFill/>
          <a:extLst>
            <a:ext uri="{909E8E84-426E-40DD-AFC4-6F175D3DCCD1}">
              <a14:hiddenFill xmlns:a14="http://schemas.microsoft.com/office/drawing/2010/main">
                <a:solidFill>
                  <a:srgbClr val="FFFFFF"/>
                </a:solidFill>
              </a14:hiddenFill>
            </a:ext>
          </a:extLst>
        </p:spPr>
      </p:pic>
      <p:sp>
        <p:nvSpPr>
          <p:cNvPr id="18" name="Content Placeholder 2">
            <a:extLst>
              <a:ext uri="{FF2B5EF4-FFF2-40B4-BE49-F238E27FC236}">
                <a16:creationId xmlns:a16="http://schemas.microsoft.com/office/drawing/2014/main" id="{82BBC227-E4F4-449E-B5DD-E4E96D028536}"/>
              </a:ext>
            </a:extLst>
          </p:cNvPr>
          <p:cNvSpPr txBox="1">
            <a:spLocks/>
          </p:cNvSpPr>
          <p:nvPr/>
        </p:nvSpPr>
        <p:spPr bwMode="auto">
          <a:xfrm>
            <a:off x="699946" y="1556792"/>
            <a:ext cx="5256584" cy="420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rtl="0" eaLnBrk="1" fontAlgn="base" hangingPunct="1">
              <a:spcBef>
                <a:spcPct val="20000"/>
              </a:spcBef>
              <a:spcAft>
                <a:spcPct val="0"/>
              </a:spcAft>
              <a:buClr>
                <a:schemeClr val="folHlink"/>
              </a:buClr>
              <a:buSzPct val="50000"/>
              <a:buFont typeface="Arial" charset="0"/>
              <a:defRPr kern="1200">
                <a:solidFill>
                  <a:schemeClr val="tx1"/>
                </a:solidFill>
                <a:latin typeface="+mn-lt"/>
                <a:ea typeface="+mn-ea"/>
                <a:cs typeface="+mn-cs"/>
              </a:defRPr>
            </a:lvl1pPr>
            <a:lvl2pPr marL="361950" indent="-180975" algn="l" rtl="0" eaLnBrk="1" fontAlgn="base" hangingPunct="1">
              <a:spcBef>
                <a:spcPct val="20000"/>
              </a:spcBef>
              <a:spcAft>
                <a:spcPct val="0"/>
              </a:spcAft>
              <a:buClr>
                <a:schemeClr val="folHlink"/>
              </a:buClr>
              <a:buSzPct val="50000"/>
              <a:buFont typeface="Arial" charset="0"/>
              <a:buChar char="►"/>
              <a:defRPr kern="1200">
                <a:solidFill>
                  <a:schemeClr val="tx1"/>
                </a:solidFill>
                <a:latin typeface="+mn-lt"/>
                <a:ea typeface="+mn-ea"/>
                <a:cs typeface="+mn-cs"/>
              </a:defRPr>
            </a:lvl2pPr>
            <a:lvl3pPr marL="808038" indent="-180975" algn="l" rtl="0" eaLnBrk="1" fontAlgn="base" hangingPunct="1">
              <a:spcBef>
                <a:spcPct val="20000"/>
              </a:spcBef>
              <a:spcAft>
                <a:spcPct val="0"/>
              </a:spcAft>
              <a:buClr>
                <a:schemeClr val="folHlink"/>
              </a:buClr>
              <a:buChar char="•"/>
              <a:defRPr kern="1200">
                <a:solidFill>
                  <a:schemeClr val="tx1"/>
                </a:solidFill>
                <a:latin typeface="+mn-lt"/>
                <a:ea typeface="+mn-ea"/>
                <a:cs typeface="+mn-cs"/>
              </a:defRPr>
            </a:lvl3pPr>
            <a:lvl4pPr marL="1255713" indent="-179388" algn="l" rtl="0" eaLnBrk="1" fontAlgn="base" hangingPunct="1">
              <a:spcBef>
                <a:spcPct val="20000"/>
              </a:spcBef>
              <a:spcAft>
                <a:spcPct val="0"/>
              </a:spcAft>
              <a:buClr>
                <a:schemeClr val="folHlink"/>
              </a:buClr>
              <a:buFont typeface="Arial" charset="0"/>
              <a:buChar char="-"/>
              <a:defRPr kern="1200">
                <a:solidFill>
                  <a:schemeClr val="tx1"/>
                </a:solidFill>
                <a:latin typeface="+mn-lt"/>
                <a:ea typeface="+mn-ea"/>
                <a:cs typeface="+mn-cs"/>
              </a:defRPr>
            </a:lvl4pPr>
            <a:lvl5pPr marL="1703388" indent="-179388" algn="l" rtl="0" eaLnBrk="1" fontAlgn="base" hangingPunct="1">
              <a:spcBef>
                <a:spcPct val="20000"/>
              </a:spcBef>
              <a:spcAft>
                <a:spcPct val="0"/>
              </a:spcAft>
              <a:buClr>
                <a:schemeClr val="folHlink"/>
              </a:buCl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eaLnBrk="0" hangingPunct="0">
              <a:buClrTx/>
            </a:pPr>
            <a:r>
              <a:rPr lang="en-GB" altLang="en-US" sz="2400" b="1" dirty="0">
                <a:solidFill>
                  <a:srgbClr val="054B6B"/>
                </a:solidFill>
                <a:latin typeface="Arial" charset="0"/>
              </a:rPr>
              <a:t>Responsible Manager</a:t>
            </a:r>
          </a:p>
          <a:p>
            <a:pPr eaLnBrk="0" hangingPunct="0">
              <a:buClrTx/>
            </a:pPr>
            <a:endParaRPr lang="en-GB" altLang="en-US" sz="2400" b="1" dirty="0">
              <a:solidFill>
                <a:srgbClr val="054B6B"/>
              </a:solidFill>
              <a:latin typeface="Arial" charset="0"/>
            </a:endParaRPr>
          </a:p>
          <a:p>
            <a:pPr marL="285750" indent="-285750" eaLnBrk="0" hangingPunct="0">
              <a:buClr>
                <a:srgbClr val="054B6B"/>
              </a:buClr>
              <a:buSzPct val="100000"/>
              <a:buFont typeface="Wingdings" panose="05000000000000000000" pitchFamily="2" charset="2"/>
              <a:buChar char="Ø"/>
            </a:pPr>
            <a:r>
              <a:rPr lang="en-GB" altLang="en-US" sz="2400" dirty="0">
                <a:solidFill>
                  <a:srgbClr val="054B6B"/>
                </a:solidFill>
                <a:latin typeface="Arial" charset="0"/>
              </a:rPr>
              <a:t>Delegates the work activity to the appropriate Planner(s) and PIC(s)</a:t>
            </a:r>
          </a:p>
          <a:p>
            <a:pPr marL="285750" indent="-285750" eaLnBrk="0" hangingPunct="0">
              <a:buClr>
                <a:srgbClr val="054B6B"/>
              </a:buClr>
              <a:buSzPct val="100000"/>
              <a:buFont typeface="Wingdings" panose="05000000000000000000" pitchFamily="2" charset="2"/>
              <a:buChar char="Ø"/>
            </a:pPr>
            <a:r>
              <a:rPr lang="en-GB" altLang="en-US" sz="2400" dirty="0">
                <a:solidFill>
                  <a:srgbClr val="054B6B"/>
                </a:solidFill>
                <a:latin typeface="Arial" charset="0"/>
              </a:rPr>
              <a:t>Authorises the Safe Work Pack is fit for purpose</a:t>
            </a:r>
          </a:p>
          <a:p>
            <a:pPr marL="285750" indent="-285750" eaLnBrk="0" hangingPunct="0">
              <a:buClr>
                <a:srgbClr val="054B6B"/>
              </a:buClr>
              <a:buSzPct val="100000"/>
              <a:buFont typeface="Wingdings" panose="05000000000000000000" pitchFamily="2" charset="2"/>
              <a:buChar char="Ø"/>
            </a:pPr>
            <a:r>
              <a:rPr lang="en-GB" altLang="en-US" sz="2400" dirty="0">
                <a:solidFill>
                  <a:srgbClr val="054B6B"/>
                </a:solidFill>
                <a:latin typeface="Arial" charset="0"/>
              </a:rPr>
              <a:t>Accountable for the safe planning and delivery of the works</a:t>
            </a:r>
          </a:p>
          <a:p>
            <a:endParaRPr lang="en-GB" sz="2400" b="1" dirty="0"/>
          </a:p>
        </p:txBody>
      </p:sp>
      <p:grpSp>
        <p:nvGrpSpPr>
          <p:cNvPr id="10" name="Group 9">
            <a:extLst>
              <a:ext uri="{FF2B5EF4-FFF2-40B4-BE49-F238E27FC236}">
                <a16:creationId xmlns:a16="http://schemas.microsoft.com/office/drawing/2014/main" id="{0E237BDD-5C62-4C49-BEE9-72EBE4DFE5C7}"/>
              </a:ext>
            </a:extLst>
          </p:cNvPr>
          <p:cNvGrpSpPr/>
          <p:nvPr/>
        </p:nvGrpSpPr>
        <p:grpSpPr>
          <a:xfrm>
            <a:off x="6104587" y="1052736"/>
            <a:ext cx="2340000" cy="3207261"/>
            <a:chOff x="-310" y="2049564"/>
            <a:chExt cx="2340000" cy="3207261"/>
          </a:xfrm>
        </p:grpSpPr>
        <p:pic>
          <p:nvPicPr>
            <p:cNvPr id="11" name="Picture 2" descr="C:\Users\LJackso9\Desktop\019 Roles - Clipart\Bust - Suit Female.png">
              <a:extLst>
                <a:ext uri="{FF2B5EF4-FFF2-40B4-BE49-F238E27FC236}">
                  <a16:creationId xmlns:a16="http://schemas.microsoft.com/office/drawing/2014/main" id="{55D8F3D6-FF74-4285-828F-495F7AA34627}"/>
                </a:ext>
              </a:extLst>
            </p:cNvP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310" y="2049564"/>
              <a:ext cx="2340000" cy="234000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A03FE874-60BC-4899-8F22-BE458FC0569D}"/>
                </a:ext>
              </a:extLst>
            </p:cNvPr>
            <p:cNvSpPr txBox="1"/>
            <p:nvPr/>
          </p:nvSpPr>
          <p:spPr>
            <a:xfrm>
              <a:off x="234719" y="4425828"/>
              <a:ext cx="1869942"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005172"/>
                  </a:solidFill>
                  <a:effectLst/>
                  <a:uLnTx/>
                  <a:uFillTx/>
                  <a:latin typeface="Arial"/>
                  <a:ea typeface="ヒラギノ角ゴ Pro W3"/>
                  <a:cs typeface="Arial"/>
                </a:rPr>
                <a:t>Responsible Manager</a:t>
              </a:r>
            </a:p>
          </p:txBody>
        </p:sp>
      </p:grpSp>
    </p:spTree>
    <p:extLst>
      <p:ext uri="{BB962C8B-B14F-4D97-AF65-F5344CB8AC3E}">
        <p14:creationId xmlns:p14="http://schemas.microsoft.com/office/powerpoint/2010/main" val="3650660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8">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xEl>
                                              <p:pRg st="4" end="4"/>
                                            </p:txEl>
                                          </p:spTgt>
                                        </p:tgtEl>
                                        <p:attrNameLst>
                                          <p:attrName>style.visibility</p:attrName>
                                        </p:attrNameLst>
                                      </p:cBhvr>
                                      <p:to>
                                        <p:strVal val="visible"/>
                                      </p:to>
                                    </p:set>
                                  </p:childTnLst>
                                </p:cTn>
                              </p:par>
                            </p:childTnLst>
                          </p:cTn>
                        </p:par>
                        <p:par>
                          <p:cTn id="13" fill="hold">
                            <p:stCondLst>
                              <p:cond delay="0"/>
                            </p:stCondLst>
                            <p:childTnLst>
                              <p:par>
                                <p:cTn id="14" presetID="10" presetClass="entr" presetSubtype="0" fill="hold" nodeType="afterEffect">
                                  <p:stCondLst>
                                    <p:cond delay="50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826C3B4-288C-4D35-A77C-60F4EEB1ED93}" type="slidenum">
              <a:rPr kumimoji="0" lang="en-GB" sz="1000" b="0" i="0" u="none" strike="noStrike" kern="1200" cap="none" spc="0" normalizeH="0" baseline="0" noProof="0" smtClean="0">
                <a:ln>
                  <a:noFill/>
                </a:ln>
                <a:solidFill>
                  <a:srgbClr val="005172"/>
                </a:solidFill>
                <a:effectLst/>
                <a:uLnTx/>
                <a:uFillTx/>
                <a:latin typeface="Arial"/>
                <a:cs typeface="Arial"/>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GB" sz="1000" b="0" i="0" u="none" strike="noStrike" kern="1200" cap="none" spc="0" normalizeH="0" baseline="0" noProof="0" dirty="0">
              <a:ln>
                <a:noFill/>
              </a:ln>
              <a:solidFill>
                <a:srgbClr val="005172"/>
              </a:solidFill>
              <a:effectLst/>
              <a:uLnTx/>
              <a:uFillTx/>
              <a:latin typeface="Arial"/>
              <a:cs typeface="Arial"/>
            </a:endParaRPr>
          </a:p>
        </p:txBody>
      </p:sp>
      <p:sp>
        <p:nvSpPr>
          <p:cNvPr id="8" name="Title 1"/>
          <p:cNvSpPr>
            <a:spLocks noGrp="1"/>
          </p:cNvSpPr>
          <p:nvPr>
            <p:ph type="title"/>
          </p:nvPr>
        </p:nvSpPr>
        <p:spPr>
          <a:xfrm>
            <a:off x="2123728" y="168666"/>
            <a:ext cx="8458200" cy="641350"/>
          </a:xfrm>
        </p:spPr>
        <p:txBody>
          <a:bodyPr/>
          <a:lstStyle/>
          <a:p>
            <a:r>
              <a:rPr lang="en-GB" sz="2400" b="1" dirty="0"/>
              <a:t>Variations from planned work</a:t>
            </a:r>
          </a:p>
        </p:txBody>
      </p:sp>
      <p:sp>
        <p:nvSpPr>
          <p:cNvPr id="6" name="Rectangle 5">
            <a:extLst>
              <a:ext uri="{FF2B5EF4-FFF2-40B4-BE49-F238E27FC236}">
                <a16:creationId xmlns:a16="http://schemas.microsoft.com/office/drawing/2014/main" id="{B91EC110-8A86-406D-9C05-90FA8AAEA891}"/>
              </a:ext>
            </a:extLst>
          </p:cNvPr>
          <p:cNvSpPr/>
          <p:nvPr/>
        </p:nvSpPr>
        <p:spPr>
          <a:xfrm>
            <a:off x="175745" y="708794"/>
            <a:ext cx="8820472" cy="5791907"/>
          </a:xfrm>
          <a:prstGeom prst="rect">
            <a:avLst/>
          </a:prstGeom>
        </p:spPr>
        <p:txBody>
          <a:bodyPr wrap="square">
            <a:spAutoFit/>
          </a:bodyPr>
          <a:lstStyle/>
          <a:p>
            <a:pPr>
              <a:lnSpc>
                <a:spcPct val="107000"/>
              </a:lnSpc>
              <a:spcAft>
                <a:spcPts val="800"/>
              </a:spcAft>
            </a:pPr>
            <a:r>
              <a:rPr lang="en-GB" sz="2200" dirty="0">
                <a:solidFill>
                  <a:schemeClr val="accent2"/>
                </a:solidFill>
                <a:latin typeface="+mn-lt"/>
                <a:ea typeface="Calibri" panose="020F0502020204030204" pitchFamily="34" charset="0"/>
                <a:cs typeface="Times New Roman" panose="02020603050405020304" pitchFamily="18" charset="0"/>
              </a:rPr>
              <a:t>If the PIC determines that the SWP is inadequate </a:t>
            </a:r>
            <a:r>
              <a:rPr lang="en-GB" sz="2200" u="sng" dirty="0">
                <a:solidFill>
                  <a:schemeClr val="accent2"/>
                </a:solidFill>
                <a:latin typeface="+mn-lt"/>
                <a:ea typeface="Calibri" panose="020F0502020204030204" pitchFamily="34" charset="0"/>
                <a:cs typeface="Times New Roman" panose="02020603050405020304" pitchFamily="18" charset="0"/>
              </a:rPr>
              <a:t>or</a:t>
            </a:r>
            <a:r>
              <a:rPr lang="en-GB" sz="2200" dirty="0">
                <a:solidFill>
                  <a:schemeClr val="accent2"/>
                </a:solidFill>
                <a:latin typeface="+mn-lt"/>
                <a:ea typeface="Calibri" panose="020F0502020204030204" pitchFamily="34" charset="0"/>
                <a:cs typeface="Times New Roman" panose="02020603050405020304" pitchFamily="18" charset="0"/>
              </a:rPr>
              <a:t> cannot be implemented as planned (due to weather conditions, failure of equipment, resourcing issues etc) the PIC may vary the task.  </a:t>
            </a:r>
          </a:p>
          <a:p>
            <a:pPr>
              <a:lnSpc>
                <a:spcPct val="107000"/>
              </a:lnSpc>
              <a:spcAft>
                <a:spcPts val="800"/>
              </a:spcAft>
            </a:pPr>
            <a:r>
              <a:rPr lang="en-GB" sz="2200" dirty="0">
                <a:solidFill>
                  <a:schemeClr val="accent1"/>
                </a:solidFill>
                <a:latin typeface="+mn-lt"/>
                <a:ea typeface="Calibri" panose="020F0502020204030204" pitchFamily="34" charset="0"/>
                <a:cs typeface="Times New Roman" panose="02020603050405020304" pitchFamily="18" charset="0"/>
              </a:rPr>
              <a:t>To do this, they must consider:</a:t>
            </a:r>
          </a:p>
          <a:p>
            <a:pPr marL="342900" lvl="0" indent="-342900">
              <a:spcAft>
                <a:spcPts val="0"/>
              </a:spcAft>
              <a:buFont typeface="Arial" panose="020B0604020202020204" pitchFamily="34" charset="0"/>
              <a:buChar char="•"/>
            </a:pPr>
            <a:r>
              <a:rPr lang="en-GB" sz="2200" dirty="0">
                <a:solidFill>
                  <a:schemeClr val="accent1"/>
                </a:solidFill>
                <a:latin typeface="+mn-lt"/>
                <a:ea typeface="Times New Roman" panose="02020603050405020304" pitchFamily="18" charset="0"/>
              </a:rPr>
              <a:t>The planned protection or warning arrangements</a:t>
            </a:r>
          </a:p>
          <a:p>
            <a:pPr marL="342900" lvl="0" indent="-342900">
              <a:spcAft>
                <a:spcPts val="0"/>
              </a:spcAft>
              <a:buFont typeface="Arial" panose="020B0604020202020204" pitchFamily="34" charset="0"/>
              <a:buChar char="•"/>
            </a:pPr>
            <a:r>
              <a:rPr lang="en-GB" sz="2200" dirty="0">
                <a:solidFill>
                  <a:schemeClr val="accent1"/>
                </a:solidFill>
                <a:latin typeface="+mn-lt"/>
                <a:ea typeface="Times New Roman" panose="02020603050405020304" pitchFamily="18" charset="0"/>
              </a:rPr>
              <a:t>New task and site risk controls</a:t>
            </a:r>
          </a:p>
          <a:p>
            <a:pPr marL="342900" lvl="0" indent="-342900">
              <a:spcAft>
                <a:spcPts val="0"/>
              </a:spcAft>
              <a:buFont typeface="Arial" panose="020B0604020202020204" pitchFamily="34" charset="0"/>
              <a:buChar char="•"/>
            </a:pPr>
            <a:r>
              <a:rPr lang="en-GB" sz="2200" dirty="0">
                <a:solidFill>
                  <a:schemeClr val="accent1"/>
                </a:solidFill>
                <a:latin typeface="+mn-lt"/>
                <a:ea typeface="Times New Roman" panose="02020603050405020304" pitchFamily="18" charset="0"/>
              </a:rPr>
              <a:t>Be competent in the task or seek advice / guidance from competent persons e.g. COSS or task specific competence. </a:t>
            </a:r>
          </a:p>
          <a:p>
            <a:pPr marL="342900" lvl="0" indent="-342900">
              <a:spcAft>
                <a:spcPts val="0"/>
              </a:spcAft>
              <a:buFont typeface="Arial" panose="020B0604020202020204" pitchFamily="34" charset="0"/>
              <a:buChar char="•"/>
            </a:pPr>
            <a:r>
              <a:rPr lang="en-GB" sz="2200" dirty="0">
                <a:solidFill>
                  <a:schemeClr val="accent1"/>
                </a:solidFill>
                <a:latin typeface="+mn-lt"/>
                <a:ea typeface="Times New Roman" panose="02020603050405020304" pitchFamily="18" charset="0"/>
              </a:rPr>
              <a:t>Have staff with the correct task competencies, equipment and PPE</a:t>
            </a:r>
          </a:p>
          <a:p>
            <a:pPr marL="342900" indent="-342900">
              <a:lnSpc>
                <a:spcPct val="107000"/>
              </a:lnSpc>
              <a:spcAft>
                <a:spcPts val="800"/>
              </a:spcAft>
              <a:buFont typeface="Arial" panose="020B0604020202020204" pitchFamily="34" charset="0"/>
              <a:buChar char="•"/>
            </a:pPr>
            <a:r>
              <a:rPr lang="en-GB" sz="2200" dirty="0">
                <a:solidFill>
                  <a:schemeClr val="accent1"/>
                </a:solidFill>
                <a:latin typeface="+mn-lt"/>
              </a:rPr>
              <a:t>The PIC </a:t>
            </a:r>
            <a:r>
              <a:rPr lang="en-GB" sz="2200" dirty="0">
                <a:solidFill>
                  <a:schemeClr val="accent1"/>
                </a:solidFill>
                <a:latin typeface="+mn-lt"/>
                <a:ea typeface="Calibri" panose="020F0502020204030204" pitchFamily="34" charset="0"/>
                <a:cs typeface="Times New Roman" panose="02020603050405020304" pitchFamily="18" charset="0"/>
              </a:rPr>
              <a:t>can do this without an authority number if they use the existing or a higher planned level of operational hierarchy and mileages identified in the SWP and the task risk has not increased</a:t>
            </a:r>
            <a:r>
              <a:rPr lang="en-GB" sz="2000" dirty="0">
                <a:solidFill>
                  <a:schemeClr val="accent1"/>
                </a:solidFill>
                <a:latin typeface="+mn-lt"/>
                <a:ea typeface="Calibri" panose="020F0502020204030204" pitchFamily="34" charset="0"/>
                <a:cs typeface="Times New Roman" panose="02020603050405020304" pitchFamily="18" charset="0"/>
              </a:rPr>
              <a:t>.</a:t>
            </a:r>
          </a:p>
          <a:p>
            <a:pPr>
              <a:lnSpc>
                <a:spcPct val="107000"/>
              </a:lnSpc>
              <a:spcAft>
                <a:spcPts val="800"/>
              </a:spcAft>
            </a:pPr>
            <a:r>
              <a:rPr lang="en-GB" sz="2200" dirty="0">
                <a:solidFill>
                  <a:schemeClr val="accent1"/>
                </a:solidFill>
                <a:latin typeface="+mn-lt"/>
                <a:ea typeface="Calibri" panose="020F0502020204030204" pitchFamily="34" charset="0"/>
                <a:cs typeface="Times New Roman" panose="02020603050405020304" pitchFamily="18" charset="0"/>
              </a:rPr>
              <a:t>The PIC must be able to brief the work team on the new task and controls.</a:t>
            </a:r>
          </a:p>
          <a:p>
            <a:pPr>
              <a:lnSpc>
                <a:spcPct val="107000"/>
              </a:lnSpc>
              <a:spcAft>
                <a:spcPts val="800"/>
              </a:spcAft>
            </a:pPr>
            <a:r>
              <a:rPr lang="en-GB" sz="2200" dirty="0">
                <a:solidFill>
                  <a:schemeClr val="accent1"/>
                </a:solidFill>
                <a:latin typeface="+mn-lt"/>
                <a:ea typeface="Calibri" panose="020F0502020204030204" pitchFamily="34" charset="0"/>
                <a:cs typeface="Times New Roman" panose="02020603050405020304" pitchFamily="18" charset="0"/>
              </a:rPr>
              <a:t>.</a:t>
            </a:r>
          </a:p>
        </p:txBody>
      </p:sp>
      <p:pic>
        <p:nvPicPr>
          <p:cNvPr id="5" name="Picture 4">
            <a:extLst>
              <a:ext uri="{FF2B5EF4-FFF2-40B4-BE49-F238E27FC236}">
                <a16:creationId xmlns:a16="http://schemas.microsoft.com/office/drawing/2014/main" id="{2B9B4BF7-FE00-4950-A4BE-8B171F4DB32E}"/>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0"/>
            <a:ext cx="1979712" cy="708794"/>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1C10A2B8-6889-4C21-A67F-DDB801D04A8F}"/>
              </a:ext>
            </a:extLst>
          </p:cNvPr>
          <p:cNvSpPr/>
          <p:nvPr/>
        </p:nvSpPr>
        <p:spPr bwMode="auto">
          <a:xfrm>
            <a:off x="175745" y="1916832"/>
            <a:ext cx="8792510" cy="4032448"/>
          </a:xfrm>
          <a:prstGeom prst="rect">
            <a:avLst/>
          </a:prstGeom>
          <a:noFill/>
          <a:ln w="19050" cap="flat" cmpd="sng" algn="ctr">
            <a:solidFill>
              <a:schemeClr val="accent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dirty="0">
              <a:ln>
                <a:noFill/>
              </a:ln>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2037332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826C3B4-288C-4D35-A77C-60F4EEB1ED93}" type="slidenum">
              <a:rPr kumimoji="0" lang="en-GB" sz="1000" b="0" i="0" u="none" strike="noStrike" kern="1200" cap="none" spc="0" normalizeH="0" baseline="0" noProof="0" smtClean="0">
                <a:ln>
                  <a:noFill/>
                </a:ln>
                <a:solidFill>
                  <a:srgbClr val="005172"/>
                </a:solidFill>
                <a:effectLst/>
                <a:uLnTx/>
                <a:uFillTx/>
                <a:latin typeface="Arial"/>
                <a:ea typeface="+mn-ea"/>
                <a:cs typeface="Arial"/>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GB" sz="1000" b="0" i="0" u="none" strike="noStrike" kern="1200" cap="none" spc="0" normalizeH="0" baseline="0" noProof="0" dirty="0">
              <a:ln>
                <a:noFill/>
              </a:ln>
              <a:solidFill>
                <a:srgbClr val="005172"/>
              </a:solidFill>
              <a:effectLst/>
              <a:uLnTx/>
              <a:uFillTx/>
              <a:latin typeface="Arial"/>
              <a:ea typeface="+mn-ea"/>
              <a:cs typeface="Arial"/>
            </a:endParaRPr>
          </a:p>
        </p:txBody>
      </p:sp>
      <p:sp>
        <p:nvSpPr>
          <p:cNvPr id="21" name="Title 6">
            <a:extLst>
              <a:ext uri="{FF2B5EF4-FFF2-40B4-BE49-F238E27FC236}">
                <a16:creationId xmlns:a16="http://schemas.microsoft.com/office/drawing/2014/main" id="{D9F330F2-1E66-417B-AE45-70CC2A392B9E}"/>
              </a:ext>
            </a:extLst>
          </p:cNvPr>
          <p:cNvSpPr txBox="1">
            <a:spLocks/>
          </p:cNvSpPr>
          <p:nvPr/>
        </p:nvSpPr>
        <p:spPr bwMode="auto">
          <a:xfrm>
            <a:off x="2195650" y="204601"/>
            <a:ext cx="7269163"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800" b="1" i="1" kern="1200">
                <a:solidFill>
                  <a:schemeClr val="tx2"/>
                </a:solidFill>
                <a:latin typeface="+mj-lt"/>
                <a:ea typeface="+mj-ea"/>
                <a:cs typeface="+mj-cs"/>
              </a:defRPr>
            </a:lvl1pPr>
            <a:lvl2pPr algn="l" rtl="0" eaLnBrk="1" fontAlgn="base" hangingPunct="1">
              <a:spcBef>
                <a:spcPct val="0"/>
              </a:spcBef>
              <a:spcAft>
                <a:spcPct val="0"/>
              </a:spcAft>
              <a:defRPr sz="2800" b="1" i="1">
                <a:solidFill>
                  <a:schemeClr val="tx2"/>
                </a:solidFill>
                <a:latin typeface="Arial" panose="020B0604020202020204" pitchFamily="34" charset="0"/>
              </a:defRPr>
            </a:lvl2pPr>
            <a:lvl3pPr algn="l" rtl="0" eaLnBrk="1" fontAlgn="base" hangingPunct="1">
              <a:spcBef>
                <a:spcPct val="0"/>
              </a:spcBef>
              <a:spcAft>
                <a:spcPct val="0"/>
              </a:spcAft>
              <a:defRPr sz="2800" b="1" i="1">
                <a:solidFill>
                  <a:schemeClr val="tx2"/>
                </a:solidFill>
                <a:latin typeface="Arial" panose="020B0604020202020204" pitchFamily="34" charset="0"/>
              </a:defRPr>
            </a:lvl3pPr>
            <a:lvl4pPr algn="l" rtl="0" eaLnBrk="1" fontAlgn="base" hangingPunct="1">
              <a:spcBef>
                <a:spcPct val="0"/>
              </a:spcBef>
              <a:spcAft>
                <a:spcPct val="0"/>
              </a:spcAft>
              <a:defRPr sz="2800" b="1" i="1">
                <a:solidFill>
                  <a:schemeClr val="tx2"/>
                </a:solidFill>
                <a:latin typeface="Arial" panose="020B0604020202020204" pitchFamily="34" charset="0"/>
              </a:defRPr>
            </a:lvl4pPr>
            <a:lvl5pPr algn="l" rtl="0" eaLnBrk="1" fontAlgn="base" hangingPunct="1">
              <a:spcBef>
                <a:spcPct val="0"/>
              </a:spcBef>
              <a:spcAft>
                <a:spcPct val="0"/>
              </a:spcAft>
              <a:defRPr sz="2800" b="1" i="1">
                <a:solidFill>
                  <a:schemeClr val="tx2"/>
                </a:solidFill>
                <a:latin typeface="Arial" panose="020B0604020202020204" pitchFamily="34" charset="0"/>
              </a:defRPr>
            </a:lvl5pPr>
            <a:lvl6pPr marL="457200" algn="l" rtl="0" eaLnBrk="1" fontAlgn="base" hangingPunct="1">
              <a:spcBef>
                <a:spcPct val="0"/>
              </a:spcBef>
              <a:spcAft>
                <a:spcPct val="0"/>
              </a:spcAft>
              <a:defRPr sz="2800" b="1" i="1">
                <a:solidFill>
                  <a:schemeClr val="tx2"/>
                </a:solidFill>
                <a:latin typeface="Arial" panose="020B0604020202020204" pitchFamily="34" charset="0"/>
              </a:defRPr>
            </a:lvl6pPr>
            <a:lvl7pPr marL="914400" algn="l" rtl="0" eaLnBrk="1" fontAlgn="base" hangingPunct="1">
              <a:spcBef>
                <a:spcPct val="0"/>
              </a:spcBef>
              <a:spcAft>
                <a:spcPct val="0"/>
              </a:spcAft>
              <a:defRPr sz="2800" b="1" i="1">
                <a:solidFill>
                  <a:schemeClr val="tx2"/>
                </a:solidFill>
                <a:latin typeface="Arial" panose="020B0604020202020204" pitchFamily="34" charset="0"/>
              </a:defRPr>
            </a:lvl7pPr>
            <a:lvl8pPr marL="1371600" algn="l" rtl="0" eaLnBrk="1" fontAlgn="base" hangingPunct="1">
              <a:spcBef>
                <a:spcPct val="0"/>
              </a:spcBef>
              <a:spcAft>
                <a:spcPct val="0"/>
              </a:spcAft>
              <a:defRPr sz="2800" b="1" i="1">
                <a:solidFill>
                  <a:schemeClr val="tx2"/>
                </a:solidFill>
                <a:latin typeface="Arial" panose="020B0604020202020204" pitchFamily="34" charset="0"/>
              </a:defRPr>
            </a:lvl8pPr>
            <a:lvl9pPr marL="1828800" algn="l" rtl="0" eaLnBrk="1" fontAlgn="base" hangingPunct="1">
              <a:spcBef>
                <a:spcPct val="0"/>
              </a:spcBef>
              <a:spcAft>
                <a:spcPct val="0"/>
              </a:spcAft>
              <a:defRPr sz="2800" b="1" i="1">
                <a:solidFill>
                  <a:schemeClr val="tx2"/>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400" b="1" i="1" u="none" strike="noStrike" kern="1200" cap="none" spc="0" normalizeH="0" baseline="0" noProof="0" dirty="0">
                <a:ln>
                  <a:noFill/>
                </a:ln>
                <a:solidFill>
                  <a:srgbClr val="054B6B"/>
                </a:solidFill>
                <a:effectLst/>
                <a:uLnTx/>
                <a:uFillTx/>
                <a:latin typeface="Arial"/>
                <a:ea typeface="+mj-ea"/>
                <a:cs typeface="+mj-cs"/>
              </a:rPr>
              <a:t>Long Worksites</a:t>
            </a:r>
          </a:p>
        </p:txBody>
      </p:sp>
      <p:sp>
        <p:nvSpPr>
          <p:cNvPr id="22" name="Content Placeholder 2">
            <a:extLst>
              <a:ext uri="{FF2B5EF4-FFF2-40B4-BE49-F238E27FC236}">
                <a16:creationId xmlns:a16="http://schemas.microsoft.com/office/drawing/2014/main" id="{4744B502-B727-40B0-8AD0-18DF72E6682B}"/>
              </a:ext>
            </a:extLst>
          </p:cNvPr>
          <p:cNvSpPr txBox="1">
            <a:spLocks/>
          </p:cNvSpPr>
          <p:nvPr/>
        </p:nvSpPr>
        <p:spPr bwMode="auto">
          <a:xfrm>
            <a:off x="235898" y="714403"/>
            <a:ext cx="8208912" cy="4967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rtl="0" eaLnBrk="1" fontAlgn="base" hangingPunct="1">
              <a:spcBef>
                <a:spcPct val="20000"/>
              </a:spcBef>
              <a:spcAft>
                <a:spcPct val="0"/>
              </a:spcAft>
              <a:buClr>
                <a:schemeClr val="folHlink"/>
              </a:buClr>
              <a:buSzPct val="50000"/>
              <a:buFont typeface="Arial" charset="0"/>
              <a:defRPr kern="1200">
                <a:solidFill>
                  <a:schemeClr val="tx1"/>
                </a:solidFill>
                <a:latin typeface="+mn-lt"/>
                <a:ea typeface="+mn-ea"/>
                <a:cs typeface="+mn-cs"/>
              </a:defRPr>
            </a:lvl1pPr>
            <a:lvl2pPr marL="361950" indent="-180975" algn="l" rtl="0" eaLnBrk="1" fontAlgn="base" hangingPunct="1">
              <a:spcBef>
                <a:spcPct val="20000"/>
              </a:spcBef>
              <a:spcAft>
                <a:spcPct val="0"/>
              </a:spcAft>
              <a:buClr>
                <a:schemeClr val="folHlink"/>
              </a:buClr>
              <a:buSzPct val="50000"/>
              <a:buFont typeface="Arial" charset="0"/>
              <a:buChar char="►"/>
              <a:defRPr kern="1200">
                <a:solidFill>
                  <a:schemeClr val="tx1"/>
                </a:solidFill>
                <a:latin typeface="+mn-lt"/>
                <a:ea typeface="+mn-ea"/>
                <a:cs typeface="+mn-cs"/>
              </a:defRPr>
            </a:lvl2pPr>
            <a:lvl3pPr marL="808038" indent="-180975" algn="l" rtl="0" eaLnBrk="1" fontAlgn="base" hangingPunct="1">
              <a:spcBef>
                <a:spcPct val="20000"/>
              </a:spcBef>
              <a:spcAft>
                <a:spcPct val="0"/>
              </a:spcAft>
              <a:buClr>
                <a:schemeClr val="folHlink"/>
              </a:buClr>
              <a:buChar char="•"/>
              <a:defRPr kern="1200">
                <a:solidFill>
                  <a:schemeClr val="tx1"/>
                </a:solidFill>
                <a:latin typeface="+mn-lt"/>
                <a:ea typeface="+mn-ea"/>
                <a:cs typeface="+mn-cs"/>
              </a:defRPr>
            </a:lvl3pPr>
            <a:lvl4pPr marL="1255713" indent="-179388" algn="l" rtl="0" eaLnBrk="1" fontAlgn="base" hangingPunct="1">
              <a:spcBef>
                <a:spcPct val="20000"/>
              </a:spcBef>
              <a:spcAft>
                <a:spcPct val="0"/>
              </a:spcAft>
              <a:buClr>
                <a:schemeClr val="folHlink"/>
              </a:buClr>
              <a:buFont typeface="Arial" charset="0"/>
              <a:buChar char="-"/>
              <a:defRPr kern="1200">
                <a:solidFill>
                  <a:schemeClr val="tx1"/>
                </a:solidFill>
                <a:latin typeface="+mn-lt"/>
                <a:ea typeface="+mn-ea"/>
                <a:cs typeface="+mn-cs"/>
              </a:defRPr>
            </a:lvl4pPr>
            <a:lvl5pPr marL="1703388" indent="-179388" algn="l" rtl="0" eaLnBrk="1" fontAlgn="base" hangingPunct="1">
              <a:spcBef>
                <a:spcPct val="20000"/>
              </a:spcBef>
              <a:spcAft>
                <a:spcPct val="0"/>
              </a:spcAft>
              <a:buClr>
                <a:schemeClr val="folHlink"/>
              </a:buCl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20000"/>
              </a:spcBef>
              <a:spcAft>
                <a:spcPct val="0"/>
              </a:spcAft>
              <a:buClr>
                <a:srgbClr val="A5CDDC"/>
              </a:buClr>
              <a:buSzPct val="50000"/>
              <a:buFont typeface="Arial" charset="0"/>
              <a:buNone/>
              <a:tabLst/>
              <a:defRPr/>
            </a:pPr>
            <a:r>
              <a:rPr kumimoji="0" lang="en-GB" sz="2400" b="1" i="0" u="none" strike="noStrike" kern="1200" cap="none" spc="0" normalizeH="0" baseline="0" noProof="0" dirty="0">
                <a:ln>
                  <a:noFill/>
                </a:ln>
                <a:solidFill>
                  <a:srgbClr val="054B6B"/>
                </a:solidFill>
                <a:effectLst/>
                <a:uLnTx/>
                <a:uFillTx/>
                <a:latin typeface="Arial"/>
                <a:ea typeface="+mn-ea"/>
                <a:cs typeface="+mn-cs"/>
              </a:rPr>
              <a:t>The direction:</a:t>
            </a:r>
            <a:endParaRPr kumimoji="0" lang="en-GB" sz="2400" b="0" i="0" u="none" strike="noStrike" kern="1200" cap="none" spc="0" normalizeH="0" baseline="0" noProof="0" dirty="0">
              <a:ln>
                <a:noFill/>
              </a:ln>
              <a:solidFill>
                <a:srgbClr val="054B6B"/>
              </a:solidFill>
              <a:effectLst/>
              <a:uLnTx/>
              <a:uFillTx/>
              <a:latin typeface="Arial"/>
              <a:ea typeface="+mn-ea"/>
              <a:cs typeface="+mn-cs"/>
            </a:endParaRPr>
          </a:p>
          <a:p>
            <a:pPr marL="285750" marR="0" lvl="0" indent="-285750" algn="l" defTabSz="914400" rtl="0" eaLnBrk="1" fontAlgn="base" latinLnBrk="0" hangingPunct="1">
              <a:lnSpc>
                <a:spcPct val="100000"/>
              </a:lnSpc>
              <a:spcBef>
                <a:spcPct val="20000"/>
              </a:spcBef>
              <a:spcAft>
                <a:spcPct val="0"/>
              </a:spcAft>
              <a:buClr>
                <a:srgbClr val="054B6B"/>
              </a:buClr>
              <a:buSzPct val="100000"/>
              <a:buFont typeface="Arial" panose="020B0604020202020204" pitchFamily="34" charset="0"/>
              <a:buChar char="•"/>
              <a:tabLst/>
              <a:defRPr/>
            </a:pPr>
            <a:r>
              <a:rPr kumimoji="0" lang="en-GB" sz="2400" b="0" i="0" u="none" kern="1200" cap="none" spc="0" normalizeH="0" baseline="0" noProof="0" dirty="0">
                <a:ln>
                  <a:noFill/>
                </a:ln>
                <a:solidFill>
                  <a:schemeClr val="accent1"/>
                </a:solidFill>
                <a:effectLst/>
                <a:uLnTx/>
                <a:uFillTx/>
                <a:latin typeface="Arial"/>
                <a:ea typeface="+mn-ea"/>
                <a:cs typeface="+mn-cs"/>
              </a:rPr>
              <a:t>For any work that takes place at two or more locations (either common goal working or where there are discrete pockets of work e.g. installation of an earth strap, placing of protection)) there needs to be a PIC at each location</a:t>
            </a:r>
          </a:p>
          <a:p>
            <a:pPr marL="285750" marR="0" lvl="0" indent="-285750" algn="l" defTabSz="914400" rtl="0" eaLnBrk="1" fontAlgn="base" latinLnBrk="0" hangingPunct="1">
              <a:lnSpc>
                <a:spcPct val="100000"/>
              </a:lnSpc>
              <a:spcBef>
                <a:spcPct val="20000"/>
              </a:spcBef>
              <a:spcAft>
                <a:spcPct val="0"/>
              </a:spcAft>
              <a:buClr>
                <a:srgbClr val="054B6B"/>
              </a:buClr>
              <a:buSzPct val="100000"/>
              <a:buFont typeface="Arial" panose="020B0604020202020204" pitchFamily="34" charset="0"/>
              <a:buChar char="•"/>
              <a:tabLst/>
              <a:defRPr/>
            </a:pPr>
            <a:r>
              <a:rPr kumimoji="0" lang="en-GB" sz="2400" b="0" i="0" u="none" strike="noStrike" kern="1200" cap="none" spc="0" normalizeH="0" baseline="0" noProof="0" dirty="0">
                <a:ln>
                  <a:noFill/>
                </a:ln>
                <a:solidFill>
                  <a:srgbClr val="054B6B"/>
                </a:solidFill>
                <a:effectLst/>
                <a:uLnTx/>
                <a:uFillTx/>
                <a:latin typeface="Arial"/>
                <a:ea typeface="+mn-ea"/>
                <a:cs typeface="+mn-cs"/>
              </a:rPr>
              <a:t>Each physically separated site of work within a long worksite must have a PIC</a:t>
            </a:r>
          </a:p>
          <a:p>
            <a:pPr marL="0" marR="0" lvl="0" indent="0" algn="ctr" defTabSz="914400" rtl="0" eaLnBrk="1" fontAlgn="base" latinLnBrk="0" hangingPunct="1">
              <a:lnSpc>
                <a:spcPct val="100000"/>
              </a:lnSpc>
              <a:spcBef>
                <a:spcPct val="20000"/>
              </a:spcBef>
              <a:spcAft>
                <a:spcPct val="0"/>
              </a:spcAft>
              <a:buClr>
                <a:srgbClr val="054B6B"/>
              </a:buClr>
              <a:buSzPct val="100000"/>
              <a:buFont typeface="Arial" charset="0"/>
              <a:buNone/>
              <a:tabLst/>
              <a:defRPr/>
            </a:pPr>
            <a:r>
              <a:rPr kumimoji="0" lang="en-GB" sz="2400" b="0" i="0" u="none" strike="noStrike" kern="1200" cap="none" spc="0" normalizeH="0" baseline="0" noProof="0" dirty="0">
                <a:ln>
                  <a:noFill/>
                </a:ln>
                <a:solidFill>
                  <a:srgbClr val="EE731F"/>
                </a:solidFill>
                <a:effectLst/>
                <a:uLnTx/>
                <a:uFillTx/>
                <a:latin typeface="Arial"/>
                <a:ea typeface="+mn-ea"/>
                <a:cs typeface="+mn-cs"/>
              </a:rPr>
              <a:t>One site of work, one SWP, one PIC.  </a:t>
            </a:r>
          </a:p>
          <a:p>
            <a:pPr marL="0" marR="0" lvl="0" indent="0" algn="l" defTabSz="914400" rtl="0" eaLnBrk="1" fontAlgn="base" latinLnBrk="0" hangingPunct="1">
              <a:lnSpc>
                <a:spcPct val="100000"/>
              </a:lnSpc>
              <a:spcBef>
                <a:spcPct val="20000"/>
              </a:spcBef>
              <a:spcAft>
                <a:spcPct val="0"/>
              </a:spcAft>
              <a:buClr>
                <a:srgbClr val="A5CDDC"/>
              </a:buClr>
              <a:buSzPct val="50000"/>
              <a:buFont typeface="Arial" charset="0"/>
              <a:buNone/>
              <a:tabLst/>
              <a:defRPr/>
            </a:pPr>
            <a:endParaRPr kumimoji="0" lang="en-GB" sz="2400" b="0" i="0" u="none" strike="noStrike" kern="1200" cap="none" spc="0" normalizeH="0" baseline="0" noProof="0" dirty="0">
              <a:ln>
                <a:noFill/>
              </a:ln>
              <a:solidFill>
                <a:srgbClr val="054B6B"/>
              </a:solidFill>
              <a:effectLst/>
              <a:uLnTx/>
              <a:uFillTx/>
              <a:latin typeface="Arial"/>
              <a:ea typeface="+mn-ea"/>
              <a:cs typeface="+mn-cs"/>
            </a:endParaRPr>
          </a:p>
          <a:p>
            <a:pPr marL="285750" marR="0" lvl="0" indent="-285750" algn="l" defTabSz="914400" rtl="0" eaLnBrk="1" fontAlgn="base" latinLnBrk="0" hangingPunct="1">
              <a:lnSpc>
                <a:spcPct val="100000"/>
              </a:lnSpc>
              <a:spcBef>
                <a:spcPct val="20000"/>
              </a:spcBef>
              <a:spcAft>
                <a:spcPct val="0"/>
              </a:spcAft>
              <a:buClr>
                <a:srgbClr val="054B6B"/>
              </a:buClr>
              <a:buSzPct val="100000"/>
              <a:buFont typeface="Arial" panose="020B0604020202020204" pitchFamily="34" charset="0"/>
              <a:buChar char="•"/>
              <a:tabLst/>
              <a:defRPr/>
            </a:pPr>
            <a:endParaRPr kumimoji="0" lang="en-GB" sz="2400" b="0" i="0" u="none" strike="noStrike" kern="1200" cap="none" spc="0" normalizeH="0" baseline="0" noProof="0" dirty="0">
              <a:ln>
                <a:noFill/>
              </a:ln>
              <a:solidFill>
                <a:srgbClr val="054B6B"/>
              </a:solidFill>
              <a:effectLst/>
              <a:uLnTx/>
              <a:uFillTx/>
              <a:latin typeface="Arial"/>
              <a:ea typeface="+mn-ea"/>
              <a:cs typeface="+mn-cs"/>
            </a:endParaRPr>
          </a:p>
          <a:p>
            <a:pPr marL="285750" marR="0" lvl="0" indent="-285750" algn="l" defTabSz="914400" rtl="0" eaLnBrk="1" fontAlgn="base" latinLnBrk="0" hangingPunct="1">
              <a:lnSpc>
                <a:spcPct val="100000"/>
              </a:lnSpc>
              <a:spcBef>
                <a:spcPct val="20000"/>
              </a:spcBef>
              <a:spcAft>
                <a:spcPct val="0"/>
              </a:spcAft>
              <a:buClr>
                <a:srgbClr val="054B6B"/>
              </a:buClr>
              <a:buSzPct val="100000"/>
              <a:buFont typeface="Arial" panose="020B0604020202020204" pitchFamily="34" charset="0"/>
              <a:buChar char="•"/>
              <a:tabLst/>
              <a:defRPr/>
            </a:pPr>
            <a:endParaRPr kumimoji="0" lang="en-GB" sz="2400" b="0" i="0" u="none" strike="noStrike" kern="1200" cap="none" spc="0" normalizeH="0" baseline="0" noProof="0" dirty="0">
              <a:ln>
                <a:noFill/>
              </a:ln>
              <a:solidFill>
                <a:srgbClr val="054B6B"/>
              </a:solidFill>
              <a:effectLst/>
              <a:uLnTx/>
              <a:uFillTx/>
              <a:latin typeface="Arial"/>
              <a:ea typeface="+mn-ea"/>
              <a:cs typeface="+mn-cs"/>
            </a:endParaRPr>
          </a:p>
          <a:p>
            <a:pPr marL="285750" marR="0" lvl="0" indent="-285750" algn="l" defTabSz="914400" rtl="0" eaLnBrk="1" fontAlgn="base" latinLnBrk="0" hangingPunct="1">
              <a:lnSpc>
                <a:spcPct val="100000"/>
              </a:lnSpc>
              <a:spcBef>
                <a:spcPct val="20000"/>
              </a:spcBef>
              <a:spcAft>
                <a:spcPct val="0"/>
              </a:spcAft>
              <a:buClr>
                <a:srgbClr val="054B6B"/>
              </a:buClr>
              <a:buSzPct val="100000"/>
              <a:buFont typeface="Arial" panose="020B0604020202020204" pitchFamily="34" charset="0"/>
              <a:buChar char="•"/>
              <a:tabLst/>
              <a:defRPr/>
            </a:pPr>
            <a:r>
              <a:rPr kumimoji="0" lang="en-GB" sz="2400" b="0" i="0" u="none" strike="noStrike" kern="1200" cap="none" spc="0" normalizeH="0" baseline="0" noProof="0" dirty="0">
                <a:ln>
                  <a:noFill/>
                </a:ln>
                <a:solidFill>
                  <a:srgbClr val="054B6B"/>
                </a:solidFill>
                <a:effectLst/>
                <a:uLnTx/>
                <a:uFillTx/>
                <a:latin typeface="Arial"/>
                <a:ea typeface="+mn-ea"/>
                <a:cs typeface="+mn-cs"/>
              </a:rPr>
              <a:t>All PICs must be involved in the production of the SWP and the consideration of all task, site and operational risk</a:t>
            </a:r>
          </a:p>
          <a:p>
            <a:pPr marL="285750" marR="0" lvl="0" indent="-285750" algn="l" defTabSz="914400" rtl="0" eaLnBrk="1" fontAlgn="base" latinLnBrk="0" hangingPunct="1">
              <a:lnSpc>
                <a:spcPct val="100000"/>
              </a:lnSpc>
              <a:spcBef>
                <a:spcPct val="20000"/>
              </a:spcBef>
              <a:spcAft>
                <a:spcPct val="0"/>
              </a:spcAft>
              <a:buClr>
                <a:srgbClr val="054B6B"/>
              </a:buClr>
              <a:buSzPct val="100000"/>
              <a:buFont typeface="Arial" panose="020B0604020202020204" pitchFamily="34" charset="0"/>
              <a:buChar char="•"/>
              <a:tabLst/>
              <a:defRPr/>
            </a:pPr>
            <a:r>
              <a:rPr kumimoji="0" lang="en-GB" sz="2400" b="0" i="0" u="none" strike="noStrike" kern="1200" cap="none" spc="0" normalizeH="0" baseline="0" noProof="0" dirty="0">
                <a:ln>
                  <a:noFill/>
                </a:ln>
                <a:solidFill>
                  <a:srgbClr val="054B6B"/>
                </a:solidFill>
                <a:effectLst/>
                <a:uLnTx/>
                <a:uFillTx/>
                <a:latin typeface="Arial"/>
                <a:ea typeface="+mn-ea"/>
                <a:cs typeface="+mn-cs"/>
              </a:rPr>
              <a:t>A COSS cannot carry out work without acting as a PIC</a:t>
            </a:r>
          </a:p>
          <a:p>
            <a:pPr marL="0" marR="0" lvl="0" indent="0" algn="l" defTabSz="914400" rtl="0" eaLnBrk="1" fontAlgn="base" latinLnBrk="0" hangingPunct="1">
              <a:lnSpc>
                <a:spcPct val="100000"/>
              </a:lnSpc>
              <a:spcBef>
                <a:spcPct val="20000"/>
              </a:spcBef>
              <a:spcAft>
                <a:spcPct val="0"/>
              </a:spcAft>
              <a:buClr>
                <a:srgbClr val="A5CDDC"/>
              </a:buClr>
              <a:buSzPct val="50000"/>
              <a:buFont typeface="Arial" charset="0"/>
              <a:buNone/>
              <a:tabLst/>
              <a:defRPr/>
            </a:pPr>
            <a:endParaRPr kumimoji="0" lang="en-GB" sz="2400" b="0" i="0" u="none" strike="noStrike" kern="1200" cap="none" spc="0" normalizeH="0" baseline="0" noProof="0" dirty="0">
              <a:ln>
                <a:noFill/>
              </a:ln>
              <a:solidFill>
                <a:srgbClr val="292929"/>
              </a:solidFill>
              <a:effectLst/>
              <a:uLnTx/>
              <a:uFillTx/>
              <a:latin typeface="Arial"/>
              <a:ea typeface="+mn-ea"/>
              <a:cs typeface="+mn-cs"/>
            </a:endParaRPr>
          </a:p>
          <a:p>
            <a:pPr marL="0" marR="0" lvl="0" indent="0" algn="l" defTabSz="914400" rtl="0" eaLnBrk="1" fontAlgn="base" latinLnBrk="0" hangingPunct="1">
              <a:lnSpc>
                <a:spcPct val="100000"/>
              </a:lnSpc>
              <a:spcBef>
                <a:spcPct val="20000"/>
              </a:spcBef>
              <a:spcAft>
                <a:spcPct val="0"/>
              </a:spcAft>
              <a:buClr>
                <a:srgbClr val="A5CDDC"/>
              </a:buClr>
              <a:buSzPct val="50000"/>
              <a:buFont typeface="Arial" charset="0"/>
              <a:buNone/>
              <a:tabLst/>
              <a:defRPr/>
            </a:pPr>
            <a:endParaRPr kumimoji="0" lang="en-GB" sz="2400" b="0" i="0" u="none" strike="noStrike" kern="1200" cap="none" spc="0" normalizeH="0" baseline="0" noProof="0" dirty="0">
              <a:ln>
                <a:noFill/>
              </a:ln>
              <a:solidFill>
                <a:srgbClr val="292929"/>
              </a:solidFill>
              <a:effectLst/>
              <a:uLnTx/>
              <a:uFillTx/>
              <a:latin typeface="Arial"/>
              <a:ea typeface="+mn-ea"/>
              <a:cs typeface="+mn-cs"/>
            </a:endParaRPr>
          </a:p>
          <a:p>
            <a:pPr marL="0" marR="0" lvl="0" indent="0" algn="l" defTabSz="914400" rtl="0" eaLnBrk="1" fontAlgn="base" latinLnBrk="0" hangingPunct="1">
              <a:lnSpc>
                <a:spcPct val="100000"/>
              </a:lnSpc>
              <a:spcBef>
                <a:spcPct val="20000"/>
              </a:spcBef>
              <a:spcAft>
                <a:spcPct val="0"/>
              </a:spcAft>
              <a:buClr>
                <a:srgbClr val="A5CDDC"/>
              </a:buClr>
              <a:buSzPct val="50000"/>
              <a:buFont typeface="Arial" charset="0"/>
              <a:buNone/>
              <a:tabLst/>
              <a:defRPr/>
            </a:pPr>
            <a:endParaRPr kumimoji="0" lang="en-GB" sz="2400" b="0" i="0" u="none" strike="noStrike" kern="1200" cap="none" spc="0" normalizeH="0" baseline="0" noProof="0" dirty="0">
              <a:ln>
                <a:noFill/>
              </a:ln>
              <a:solidFill>
                <a:srgbClr val="292929"/>
              </a:solidFill>
              <a:effectLst/>
              <a:uLnTx/>
              <a:uFillTx/>
              <a:latin typeface="Arial"/>
              <a:ea typeface="+mn-ea"/>
              <a:cs typeface="+mn-cs"/>
            </a:endParaRPr>
          </a:p>
          <a:p>
            <a:pPr marL="0" marR="0" lvl="0" indent="0" algn="l" defTabSz="914400" rtl="0" eaLnBrk="1" fontAlgn="base" latinLnBrk="0" hangingPunct="1">
              <a:lnSpc>
                <a:spcPct val="100000"/>
              </a:lnSpc>
              <a:spcBef>
                <a:spcPct val="20000"/>
              </a:spcBef>
              <a:spcAft>
                <a:spcPct val="0"/>
              </a:spcAft>
              <a:buClr>
                <a:srgbClr val="A5CDDC"/>
              </a:buClr>
              <a:buSzPct val="50000"/>
              <a:buFont typeface="Arial" charset="0"/>
              <a:buNone/>
              <a:tabLst/>
              <a:defRPr/>
            </a:pPr>
            <a:endParaRPr kumimoji="0" lang="en-GB" sz="2400" b="0" i="0" u="none" strike="noStrike" kern="1200" cap="none" spc="0" normalizeH="0" baseline="0" noProof="0" dirty="0">
              <a:ln>
                <a:noFill/>
              </a:ln>
              <a:solidFill>
                <a:srgbClr val="292929"/>
              </a:solidFill>
              <a:effectLst/>
              <a:uLnTx/>
              <a:uFillTx/>
              <a:latin typeface="Arial"/>
              <a:ea typeface="+mn-ea"/>
              <a:cs typeface="+mn-cs"/>
            </a:endParaRPr>
          </a:p>
          <a:p>
            <a:pPr marL="0" marR="0" lvl="0" indent="0" algn="l" defTabSz="914400" rtl="0" eaLnBrk="1" fontAlgn="base" latinLnBrk="0" hangingPunct="1">
              <a:lnSpc>
                <a:spcPct val="100000"/>
              </a:lnSpc>
              <a:spcBef>
                <a:spcPct val="20000"/>
              </a:spcBef>
              <a:spcAft>
                <a:spcPct val="0"/>
              </a:spcAft>
              <a:buClr>
                <a:srgbClr val="A5CDDC"/>
              </a:buClr>
              <a:buSzPct val="50000"/>
              <a:buFont typeface="Arial" charset="0"/>
              <a:buNone/>
              <a:tabLst/>
              <a:defRPr/>
            </a:pPr>
            <a:endParaRPr kumimoji="0" lang="en-GB" sz="2400" b="0" i="0" u="none" strike="noStrike" kern="1200" cap="none" spc="0" normalizeH="0" baseline="0" noProof="0" dirty="0">
              <a:ln>
                <a:noFill/>
              </a:ln>
              <a:solidFill>
                <a:srgbClr val="292929"/>
              </a:solidFill>
              <a:effectLst/>
              <a:uLnTx/>
              <a:uFillTx/>
              <a:latin typeface="Arial"/>
              <a:ea typeface="+mn-ea"/>
              <a:cs typeface="+mn-cs"/>
            </a:endParaRPr>
          </a:p>
          <a:p>
            <a:pPr marL="0" marR="0" lvl="0" indent="0" algn="l" defTabSz="914400" rtl="0" eaLnBrk="1" fontAlgn="base" latinLnBrk="0" hangingPunct="1">
              <a:lnSpc>
                <a:spcPct val="100000"/>
              </a:lnSpc>
              <a:spcBef>
                <a:spcPct val="20000"/>
              </a:spcBef>
              <a:spcAft>
                <a:spcPct val="0"/>
              </a:spcAft>
              <a:buClr>
                <a:srgbClr val="A5CDDC"/>
              </a:buClr>
              <a:buSzPct val="50000"/>
              <a:buFont typeface="Arial" charset="0"/>
              <a:buNone/>
              <a:tabLst/>
              <a:defRPr/>
            </a:pPr>
            <a:endParaRPr kumimoji="0" lang="en-GB" sz="2400" b="0" i="0" u="none" strike="noStrike" kern="1200" cap="none" spc="0" normalizeH="0" baseline="0" noProof="0" dirty="0">
              <a:ln>
                <a:noFill/>
              </a:ln>
              <a:solidFill>
                <a:srgbClr val="292929"/>
              </a:solidFill>
              <a:effectLst/>
              <a:uLnTx/>
              <a:uFillTx/>
              <a:latin typeface="Arial"/>
              <a:ea typeface="+mn-ea"/>
              <a:cs typeface="+mn-cs"/>
            </a:endParaRPr>
          </a:p>
          <a:p>
            <a:pPr marL="0" marR="0" lvl="0" indent="0" algn="l" defTabSz="914400" rtl="0" eaLnBrk="1" fontAlgn="base" latinLnBrk="0" hangingPunct="1">
              <a:lnSpc>
                <a:spcPct val="100000"/>
              </a:lnSpc>
              <a:spcBef>
                <a:spcPct val="20000"/>
              </a:spcBef>
              <a:spcAft>
                <a:spcPct val="0"/>
              </a:spcAft>
              <a:buClr>
                <a:srgbClr val="A5CDDC"/>
              </a:buClr>
              <a:buSzPct val="50000"/>
              <a:buFont typeface="Arial" charset="0"/>
              <a:buNone/>
              <a:tabLst/>
              <a:defRPr/>
            </a:pPr>
            <a:endParaRPr kumimoji="0" lang="en-GB" sz="2400" b="0" i="0" u="none" strike="noStrike" kern="1200" cap="none" spc="0" normalizeH="0" baseline="0" noProof="0" dirty="0">
              <a:ln>
                <a:noFill/>
              </a:ln>
              <a:solidFill>
                <a:srgbClr val="292929"/>
              </a:solidFill>
              <a:effectLst/>
              <a:uLnTx/>
              <a:uFillTx/>
              <a:latin typeface="Arial"/>
              <a:ea typeface="+mn-ea"/>
              <a:cs typeface="+mn-cs"/>
            </a:endParaRPr>
          </a:p>
        </p:txBody>
      </p:sp>
      <p:grpSp>
        <p:nvGrpSpPr>
          <p:cNvPr id="23" name="Group 22">
            <a:extLst>
              <a:ext uri="{FF2B5EF4-FFF2-40B4-BE49-F238E27FC236}">
                <a16:creationId xmlns:a16="http://schemas.microsoft.com/office/drawing/2014/main" id="{0F0AEC1F-E64E-4ED9-8043-B4D254C97D79}"/>
              </a:ext>
            </a:extLst>
          </p:cNvPr>
          <p:cNvGrpSpPr/>
          <p:nvPr/>
        </p:nvGrpSpPr>
        <p:grpSpPr>
          <a:xfrm>
            <a:off x="911354" y="4407020"/>
            <a:ext cx="6870360" cy="571501"/>
            <a:chOff x="1136820" y="5368651"/>
            <a:chExt cx="6870360" cy="571501"/>
          </a:xfrm>
        </p:grpSpPr>
        <p:grpSp>
          <p:nvGrpSpPr>
            <p:cNvPr id="24" name="Group 23">
              <a:extLst>
                <a:ext uri="{FF2B5EF4-FFF2-40B4-BE49-F238E27FC236}">
                  <a16:creationId xmlns:a16="http://schemas.microsoft.com/office/drawing/2014/main" id="{801B7E77-BB04-434A-B6EF-28B44E97BC98}"/>
                </a:ext>
              </a:extLst>
            </p:cNvPr>
            <p:cNvGrpSpPr/>
            <p:nvPr/>
          </p:nvGrpSpPr>
          <p:grpSpPr>
            <a:xfrm>
              <a:off x="1136820" y="5368651"/>
              <a:ext cx="6870360" cy="571501"/>
              <a:chOff x="1346664" y="5368651"/>
              <a:chExt cx="6870360" cy="571501"/>
            </a:xfrm>
          </p:grpSpPr>
          <p:pic>
            <p:nvPicPr>
              <p:cNvPr id="27" name="Picture 2">
                <a:extLst>
                  <a:ext uri="{FF2B5EF4-FFF2-40B4-BE49-F238E27FC236}">
                    <a16:creationId xmlns:a16="http://schemas.microsoft.com/office/drawing/2014/main" id="{31D06458-9D20-4845-90DE-272C7EE7DAB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a:off x="6216774" y="3939902"/>
                <a:ext cx="571500" cy="3429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2">
                <a:extLst>
                  <a:ext uri="{FF2B5EF4-FFF2-40B4-BE49-F238E27FC236}">
                    <a16:creationId xmlns:a16="http://schemas.microsoft.com/office/drawing/2014/main" id="{0D523069-E1E7-486E-A42A-FA8A56DEEB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a:off x="2775414" y="3939901"/>
                <a:ext cx="571500" cy="3429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25" name="Rounded Rectangle 7">
              <a:extLst>
                <a:ext uri="{FF2B5EF4-FFF2-40B4-BE49-F238E27FC236}">
                  <a16:creationId xmlns:a16="http://schemas.microsoft.com/office/drawing/2014/main" id="{C797B373-5E9C-4FA0-9EB2-4D42F1B3D272}"/>
                </a:ext>
              </a:extLst>
            </p:cNvPr>
            <p:cNvSpPr/>
            <p:nvPr/>
          </p:nvSpPr>
          <p:spPr bwMode="auto">
            <a:xfrm>
              <a:off x="1259632" y="5510384"/>
              <a:ext cx="1591688" cy="272415"/>
            </a:xfrm>
            <a:prstGeom prst="roundRect">
              <a:avLst/>
            </a:prstGeom>
            <a:solidFill>
              <a:schemeClr val="accent1"/>
            </a:solidFill>
            <a:ln>
              <a:noFill/>
            </a:ln>
            <a:effectLst/>
            <a:extLst/>
          </p:spPr>
          <p:txBody>
            <a:bodyPr vert="horz" wrap="square" lIns="0" tIns="0" rIns="0" bIns="0" numCol="1" rtlCol="0" anchor="t" anchorCtr="0" compatLnSpc="1">
              <a:prstTxWarp prst="textNoShape">
                <a:avLst/>
              </a:prstTxWarp>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GB" sz="1600" b="1" i="0" u="none" strike="noStrike" kern="1200" cap="none" spc="0" normalizeH="0" baseline="0" noProof="0" dirty="0">
                  <a:ln>
                    <a:noFill/>
                  </a:ln>
                  <a:solidFill>
                    <a:srgbClr val="FFFFFF"/>
                  </a:solidFill>
                  <a:effectLst/>
                  <a:uLnTx/>
                  <a:uFillTx/>
                  <a:latin typeface="Arial" panose="020B0604020202020204" pitchFamily="34" charset="0"/>
                  <a:ea typeface="+mn-ea"/>
                  <a:cs typeface="+mn-cs"/>
                </a:rPr>
                <a:t>SITE OF WORK</a:t>
              </a:r>
            </a:p>
          </p:txBody>
        </p:sp>
        <p:sp>
          <p:nvSpPr>
            <p:cNvPr id="26" name="Rounded Rectangle 8">
              <a:extLst>
                <a:ext uri="{FF2B5EF4-FFF2-40B4-BE49-F238E27FC236}">
                  <a16:creationId xmlns:a16="http://schemas.microsoft.com/office/drawing/2014/main" id="{703470B8-3B4A-4E0A-B500-BAAC53A4C1F7}"/>
                </a:ext>
              </a:extLst>
            </p:cNvPr>
            <p:cNvSpPr/>
            <p:nvPr/>
          </p:nvSpPr>
          <p:spPr bwMode="auto">
            <a:xfrm>
              <a:off x="6282347" y="5517232"/>
              <a:ext cx="1591688" cy="272415"/>
            </a:xfrm>
            <a:prstGeom prst="roundRect">
              <a:avLst/>
            </a:prstGeom>
            <a:solidFill>
              <a:schemeClr val="accent1"/>
            </a:solidFill>
            <a:ln>
              <a:noFill/>
            </a:ln>
            <a:effectLst/>
            <a:extLst/>
          </p:spPr>
          <p:txBody>
            <a:bodyPr vert="horz" wrap="square" lIns="0" tIns="0" rIns="0" bIns="0" numCol="1" rtlCol="0" anchor="t" anchorCtr="0" compatLnSpc="1">
              <a:prstTxWarp prst="textNoShape">
                <a:avLst/>
              </a:prstTxWarp>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GB" sz="1600" b="1" i="0" u="none" strike="noStrike" kern="1200" cap="none" spc="0" normalizeH="0" baseline="0" noProof="0" dirty="0">
                  <a:ln>
                    <a:noFill/>
                  </a:ln>
                  <a:solidFill>
                    <a:srgbClr val="FFFFFF"/>
                  </a:solidFill>
                  <a:effectLst/>
                  <a:uLnTx/>
                  <a:uFillTx/>
                  <a:latin typeface="Arial" panose="020B0604020202020204" pitchFamily="34" charset="0"/>
                  <a:ea typeface="+mn-ea"/>
                  <a:cs typeface="+mn-cs"/>
                </a:rPr>
                <a:t>SITE OF WORK</a:t>
              </a:r>
            </a:p>
          </p:txBody>
        </p:sp>
      </p:grpSp>
      <p:sp>
        <p:nvSpPr>
          <p:cNvPr id="30" name="Rounded Rectangle 12">
            <a:extLst>
              <a:ext uri="{FF2B5EF4-FFF2-40B4-BE49-F238E27FC236}">
                <a16:creationId xmlns:a16="http://schemas.microsoft.com/office/drawing/2014/main" id="{22B4EDD8-DA99-4B48-97D8-19E5A4B04AA0}"/>
              </a:ext>
            </a:extLst>
          </p:cNvPr>
          <p:cNvSpPr/>
          <p:nvPr/>
        </p:nvSpPr>
        <p:spPr bwMode="auto">
          <a:xfrm>
            <a:off x="815454" y="4044073"/>
            <a:ext cx="2028097" cy="272415"/>
          </a:xfrm>
          <a:prstGeom prst="roundRect">
            <a:avLst/>
          </a:prstGeom>
          <a:solidFill>
            <a:schemeClr val="accent1"/>
          </a:solidFill>
          <a:ln>
            <a:noFill/>
          </a:ln>
          <a:effectLst/>
          <a:extLst/>
        </p:spPr>
        <p:txBody>
          <a:bodyPr vert="horz" wrap="square" lIns="0" tIns="0" rIns="0" bIns="0" numCol="1" rtlCol="0" anchor="t" anchorCtr="0" compatLnSpc="1">
            <a:prstTxWarp prst="textNoShape">
              <a:avLst/>
            </a:prstTxWarp>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GB" sz="1600" b="1" i="0" u="none" strike="noStrike" kern="1200" cap="none" spc="0" normalizeH="0" baseline="0" noProof="0" dirty="0">
                <a:ln>
                  <a:noFill/>
                </a:ln>
                <a:solidFill>
                  <a:srgbClr val="FFFFFF"/>
                </a:solidFill>
                <a:effectLst/>
                <a:uLnTx/>
                <a:uFillTx/>
                <a:latin typeface="Arial" panose="020B0604020202020204" pitchFamily="34" charset="0"/>
                <a:ea typeface="+mn-ea"/>
                <a:cs typeface="+mn-cs"/>
              </a:rPr>
              <a:t>PIC</a:t>
            </a:r>
          </a:p>
        </p:txBody>
      </p:sp>
      <p:sp>
        <p:nvSpPr>
          <p:cNvPr id="31" name="Rounded Rectangle 14">
            <a:extLst>
              <a:ext uri="{FF2B5EF4-FFF2-40B4-BE49-F238E27FC236}">
                <a16:creationId xmlns:a16="http://schemas.microsoft.com/office/drawing/2014/main" id="{71F21C7D-B238-4B85-8166-5F45501BACE5}"/>
              </a:ext>
            </a:extLst>
          </p:cNvPr>
          <p:cNvSpPr/>
          <p:nvPr/>
        </p:nvSpPr>
        <p:spPr bwMode="auto">
          <a:xfrm>
            <a:off x="5830232" y="4028456"/>
            <a:ext cx="2028097" cy="272415"/>
          </a:xfrm>
          <a:prstGeom prst="roundRect">
            <a:avLst/>
          </a:prstGeom>
          <a:solidFill>
            <a:schemeClr val="accent1"/>
          </a:solidFill>
          <a:ln>
            <a:noFill/>
          </a:ln>
          <a:effectLst/>
          <a:extLst/>
        </p:spPr>
        <p:txBody>
          <a:bodyPr vert="horz" wrap="square" lIns="0" tIns="0" rIns="0" bIns="0" numCol="1" rtlCol="0" anchor="t" anchorCtr="0" compatLnSpc="1">
            <a:prstTxWarp prst="textNoShape">
              <a:avLst/>
            </a:prstTxWarp>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GB" sz="1600" b="1" i="0" u="none" strike="noStrike" kern="1200" cap="none" spc="0" normalizeH="0" baseline="0" noProof="0" dirty="0">
                <a:ln>
                  <a:noFill/>
                </a:ln>
                <a:solidFill>
                  <a:srgbClr val="FFFFFF"/>
                </a:solidFill>
                <a:effectLst/>
                <a:uLnTx/>
                <a:uFillTx/>
                <a:latin typeface="Arial" panose="020B0604020202020204" pitchFamily="34" charset="0"/>
                <a:ea typeface="+mn-ea"/>
                <a:cs typeface="+mn-cs"/>
              </a:rPr>
              <a:t>PIC</a:t>
            </a:r>
          </a:p>
        </p:txBody>
      </p:sp>
      <p:pic>
        <p:nvPicPr>
          <p:cNvPr id="14" name="Picture 13">
            <a:extLst>
              <a:ext uri="{FF2B5EF4-FFF2-40B4-BE49-F238E27FC236}">
                <a16:creationId xmlns:a16="http://schemas.microsoft.com/office/drawing/2014/main" id="{2B9B4BF7-FE00-4950-A4BE-8B171F4DB32E}"/>
              </a:ext>
            </a:extLst>
          </p:cNvPr>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0"/>
            <a:ext cx="1979712" cy="708794"/>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5587E487-B81D-495F-A12D-08E81B01A4D1}"/>
              </a:ext>
            </a:extLst>
          </p:cNvPr>
          <p:cNvSpPr/>
          <p:nvPr/>
        </p:nvSpPr>
        <p:spPr bwMode="auto">
          <a:xfrm>
            <a:off x="198831" y="3947382"/>
            <a:ext cx="8245979" cy="1209810"/>
          </a:xfrm>
          <a:prstGeom prst="rect">
            <a:avLst/>
          </a:prstGeom>
          <a:noFill/>
          <a:ln w="19050" cap="flat" cmpd="sng" algn="ctr">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0" lang="en-GB" sz="1100" b="0" i="0" u="none" strike="noStrike" kern="1200" cap="none" spc="0" normalizeH="0" baseline="0" noProof="0" dirty="0">
              <a:ln>
                <a:noFill/>
              </a:ln>
              <a:solidFill>
                <a:srgbClr val="054B6B"/>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600054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826C3B4-288C-4D35-A77C-60F4EEB1ED93}" type="slidenum">
              <a:rPr kumimoji="0" lang="en-GB" sz="1000" b="0" i="0" u="none" strike="noStrike" kern="1200" cap="none" spc="0" normalizeH="0" baseline="0" noProof="0" smtClean="0">
                <a:ln>
                  <a:noFill/>
                </a:ln>
                <a:solidFill>
                  <a:srgbClr val="005172"/>
                </a:solidFill>
                <a:effectLst/>
                <a:uLnTx/>
                <a:uFillTx/>
                <a:latin typeface="Arial"/>
                <a:ea typeface="+mn-ea"/>
                <a:cs typeface="Arial"/>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GB" sz="1000" b="0" i="0" u="none" strike="noStrike" kern="1200" cap="none" spc="0" normalizeH="0" baseline="0" noProof="0" dirty="0">
              <a:ln>
                <a:noFill/>
              </a:ln>
              <a:solidFill>
                <a:srgbClr val="005172"/>
              </a:solidFill>
              <a:effectLst/>
              <a:uLnTx/>
              <a:uFillTx/>
              <a:latin typeface="Arial"/>
              <a:ea typeface="+mn-ea"/>
              <a:cs typeface="Arial"/>
            </a:endParaRPr>
          </a:p>
        </p:txBody>
      </p:sp>
      <p:sp>
        <p:nvSpPr>
          <p:cNvPr id="8" name="Title 1"/>
          <p:cNvSpPr>
            <a:spLocks noGrp="1"/>
          </p:cNvSpPr>
          <p:nvPr>
            <p:ph type="title"/>
          </p:nvPr>
        </p:nvSpPr>
        <p:spPr>
          <a:xfrm>
            <a:off x="2181128" y="130444"/>
            <a:ext cx="8458200" cy="641350"/>
          </a:xfrm>
        </p:spPr>
        <p:txBody>
          <a:bodyPr/>
          <a:lstStyle/>
          <a:p>
            <a:r>
              <a:rPr lang="en-GB" sz="2400" b="1" dirty="0"/>
              <a:t>Practicalities of the process </a:t>
            </a:r>
          </a:p>
        </p:txBody>
      </p:sp>
      <p:sp>
        <p:nvSpPr>
          <p:cNvPr id="12" name="Title 6">
            <a:extLst>
              <a:ext uri="{FF2B5EF4-FFF2-40B4-BE49-F238E27FC236}">
                <a16:creationId xmlns:a16="http://schemas.microsoft.com/office/drawing/2014/main" id="{C97433FF-E984-4253-9811-0D0FADF8750F}"/>
              </a:ext>
            </a:extLst>
          </p:cNvPr>
          <p:cNvSpPr txBox="1">
            <a:spLocks/>
          </p:cNvSpPr>
          <p:nvPr/>
        </p:nvSpPr>
        <p:spPr bwMode="auto">
          <a:xfrm>
            <a:off x="235166" y="2931667"/>
            <a:ext cx="388843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lvl1pPr algn="l" rtl="0" eaLnBrk="1" fontAlgn="base" hangingPunct="1">
              <a:lnSpc>
                <a:spcPct val="85000"/>
              </a:lnSpc>
              <a:spcBef>
                <a:spcPct val="0"/>
              </a:spcBef>
              <a:spcAft>
                <a:spcPct val="0"/>
              </a:spcAft>
              <a:defRPr sz="2800" i="1">
                <a:solidFill>
                  <a:schemeClr val="tx1"/>
                </a:solidFill>
                <a:latin typeface="+mj-lt"/>
                <a:ea typeface="+mj-ea"/>
                <a:cs typeface="+mj-cs"/>
              </a:defRPr>
            </a:lvl1pPr>
            <a:lvl2pPr algn="l" rtl="0" eaLnBrk="1" fontAlgn="base" hangingPunct="1">
              <a:lnSpc>
                <a:spcPct val="85000"/>
              </a:lnSpc>
              <a:spcBef>
                <a:spcPct val="0"/>
              </a:spcBef>
              <a:spcAft>
                <a:spcPct val="0"/>
              </a:spcAft>
              <a:defRPr sz="2800" i="1">
                <a:solidFill>
                  <a:schemeClr val="tx1"/>
                </a:solidFill>
                <a:latin typeface="Arial" charset="0"/>
                <a:cs typeface="Arial" charset="0"/>
              </a:defRPr>
            </a:lvl2pPr>
            <a:lvl3pPr algn="l" rtl="0" eaLnBrk="1" fontAlgn="base" hangingPunct="1">
              <a:lnSpc>
                <a:spcPct val="85000"/>
              </a:lnSpc>
              <a:spcBef>
                <a:spcPct val="0"/>
              </a:spcBef>
              <a:spcAft>
                <a:spcPct val="0"/>
              </a:spcAft>
              <a:defRPr sz="2800" i="1">
                <a:solidFill>
                  <a:schemeClr val="tx1"/>
                </a:solidFill>
                <a:latin typeface="Arial" charset="0"/>
                <a:cs typeface="Arial" charset="0"/>
              </a:defRPr>
            </a:lvl3pPr>
            <a:lvl4pPr algn="l" rtl="0" eaLnBrk="1" fontAlgn="base" hangingPunct="1">
              <a:lnSpc>
                <a:spcPct val="85000"/>
              </a:lnSpc>
              <a:spcBef>
                <a:spcPct val="0"/>
              </a:spcBef>
              <a:spcAft>
                <a:spcPct val="0"/>
              </a:spcAft>
              <a:defRPr sz="2800" i="1">
                <a:solidFill>
                  <a:schemeClr val="tx1"/>
                </a:solidFill>
                <a:latin typeface="Arial" charset="0"/>
                <a:cs typeface="Arial" charset="0"/>
              </a:defRPr>
            </a:lvl4pPr>
            <a:lvl5pPr algn="l" rtl="0" eaLnBrk="1" fontAlgn="base" hangingPunct="1">
              <a:lnSpc>
                <a:spcPct val="85000"/>
              </a:lnSpc>
              <a:spcBef>
                <a:spcPct val="0"/>
              </a:spcBef>
              <a:spcAft>
                <a:spcPct val="0"/>
              </a:spcAft>
              <a:defRPr sz="2800" i="1">
                <a:solidFill>
                  <a:schemeClr val="tx1"/>
                </a:solidFill>
                <a:latin typeface="Arial" charset="0"/>
                <a:cs typeface="Arial" charset="0"/>
              </a:defRPr>
            </a:lvl5pPr>
            <a:lvl6pPr marL="457200" algn="l" rtl="0" eaLnBrk="1" fontAlgn="base" hangingPunct="1">
              <a:lnSpc>
                <a:spcPct val="85000"/>
              </a:lnSpc>
              <a:spcBef>
                <a:spcPct val="0"/>
              </a:spcBef>
              <a:spcAft>
                <a:spcPct val="0"/>
              </a:spcAft>
              <a:defRPr sz="2800" i="1">
                <a:solidFill>
                  <a:schemeClr val="tx1"/>
                </a:solidFill>
                <a:latin typeface="Arial" charset="0"/>
                <a:cs typeface="Arial" charset="0"/>
              </a:defRPr>
            </a:lvl6pPr>
            <a:lvl7pPr marL="914400" algn="l" rtl="0" eaLnBrk="1" fontAlgn="base" hangingPunct="1">
              <a:lnSpc>
                <a:spcPct val="85000"/>
              </a:lnSpc>
              <a:spcBef>
                <a:spcPct val="0"/>
              </a:spcBef>
              <a:spcAft>
                <a:spcPct val="0"/>
              </a:spcAft>
              <a:defRPr sz="2800" i="1">
                <a:solidFill>
                  <a:schemeClr val="tx1"/>
                </a:solidFill>
                <a:latin typeface="Arial" charset="0"/>
                <a:cs typeface="Arial" charset="0"/>
              </a:defRPr>
            </a:lvl7pPr>
            <a:lvl8pPr marL="1371600" algn="l" rtl="0" eaLnBrk="1" fontAlgn="base" hangingPunct="1">
              <a:lnSpc>
                <a:spcPct val="85000"/>
              </a:lnSpc>
              <a:spcBef>
                <a:spcPct val="0"/>
              </a:spcBef>
              <a:spcAft>
                <a:spcPct val="0"/>
              </a:spcAft>
              <a:defRPr sz="2800" i="1">
                <a:solidFill>
                  <a:schemeClr val="tx1"/>
                </a:solidFill>
                <a:latin typeface="Arial" charset="0"/>
                <a:cs typeface="Arial" charset="0"/>
              </a:defRPr>
            </a:lvl8pPr>
            <a:lvl9pPr marL="1828800" algn="l" rtl="0" eaLnBrk="1" fontAlgn="base" hangingPunct="1">
              <a:lnSpc>
                <a:spcPct val="85000"/>
              </a:lnSpc>
              <a:spcBef>
                <a:spcPct val="0"/>
              </a:spcBef>
              <a:spcAft>
                <a:spcPct val="0"/>
              </a:spcAft>
              <a:defRPr sz="2800" i="1">
                <a:solidFill>
                  <a:schemeClr val="tx1"/>
                </a:solidFill>
                <a:latin typeface="Arial" charset="0"/>
                <a:cs typeface="Arial" charset="0"/>
              </a:defRPr>
            </a:lvl9pPr>
          </a:lstStyle>
          <a:p>
            <a:pPr marL="0" marR="0" lvl="0" indent="0" algn="l" defTabSz="914400" rtl="0" eaLnBrk="1" fontAlgn="base" latinLnBrk="0" hangingPunct="1">
              <a:lnSpc>
                <a:spcPct val="85000"/>
              </a:lnSpc>
              <a:spcBef>
                <a:spcPct val="0"/>
              </a:spcBef>
              <a:spcAft>
                <a:spcPct val="0"/>
              </a:spcAft>
              <a:buClrTx/>
              <a:buSzTx/>
              <a:buFontTx/>
              <a:buNone/>
              <a:tabLst/>
              <a:defRPr/>
            </a:pPr>
            <a:r>
              <a:rPr kumimoji="0" lang="en-GB" sz="2400" b="1" i="0" u="none" strike="noStrike" kern="0" cap="none" spc="0" normalizeH="0" baseline="0" noProof="0" dirty="0">
                <a:ln>
                  <a:noFill/>
                </a:ln>
                <a:solidFill>
                  <a:schemeClr val="accent1"/>
                </a:solidFill>
                <a:effectLst/>
                <a:uLnTx/>
                <a:uFillTx/>
                <a:latin typeface="Arial"/>
                <a:ea typeface="+mj-ea"/>
                <a:cs typeface="+mj-cs"/>
              </a:rPr>
              <a:t>Option 1 – multiple packs created through SSoWP</a:t>
            </a:r>
          </a:p>
          <a:p>
            <a:pPr marL="0" marR="0" lvl="0" indent="0" algn="l" defTabSz="914400" rtl="0" eaLnBrk="1" fontAlgn="base" latinLnBrk="0" hangingPunct="1">
              <a:lnSpc>
                <a:spcPct val="85000"/>
              </a:lnSpc>
              <a:spcBef>
                <a:spcPct val="0"/>
              </a:spcBef>
              <a:spcAft>
                <a:spcPct val="0"/>
              </a:spcAft>
              <a:buClrTx/>
              <a:buSzTx/>
              <a:buFontTx/>
              <a:buNone/>
              <a:tabLst/>
              <a:defRPr/>
            </a:pPr>
            <a:endParaRPr kumimoji="0" lang="en-GB" sz="2400" b="0" i="0" u="none" strike="noStrike" kern="0" cap="none" spc="0" normalizeH="0" baseline="0" noProof="0" dirty="0">
              <a:ln>
                <a:noFill/>
              </a:ln>
              <a:solidFill>
                <a:schemeClr val="accent1"/>
              </a:solidFill>
              <a:effectLst/>
              <a:uLnTx/>
              <a:uFillTx/>
              <a:latin typeface="Arial"/>
              <a:ea typeface="+mj-ea"/>
              <a:cs typeface="+mj-cs"/>
            </a:endParaRPr>
          </a:p>
          <a:p>
            <a:pPr marL="0" marR="0" lvl="0" indent="0" algn="l" defTabSz="914400" rtl="0" eaLnBrk="1" fontAlgn="base" latinLnBrk="0" hangingPunct="1">
              <a:lnSpc>
                <a:spcPct val="85000"/>
              </a:lnSpc>
              <a:spcBef>
                <a:spcPct val="0"/>
              </a:spcBef>
              <a:spcAft>
                <a:spcPct val="0"/>
              </a:spcAft>
              <a:buClrTx/>
              <a:buSzTx/>
              <a:buFontTx/>
              <a:buNone/>
              <a:tabLst/>
              <a:defRPr/>
            </a:pPr>
            <a:r>
              <a:rPr kumimoji="0" lang="en-GB" sz="2400" b="0" i="0" u="none" strike="noStrike" kern="0" cap="none" spc="0" normalizeH="0" baseline="0" noProof="0" dirty="0">
                <a:ln>
                  <a:noFill/>
                </a:ln>
                <a:solidFill>
                  <a:schemeClr val="accent1"/>
                </a:solidFill>
                <a:effectLst/>
                <a:uLnTx/>
                <a:uFillTx/>
                <a:latin typeface="Arial"/>
                <a:ea typeface="+mj-ea"/>
                <a:cs typeface="+mj-cs"/>
              </a:rPr>
              <a:t>To comply to the standard completely, each individual site of work within the Engineering</a:t>
            </a:r>
            <a:r>
              <a:rPr kumimoji="0" lang="en-GB" sz="2400" b="0" i="0" u="none" strike="noStrike" kern="0" cap="none" spc="0" normalizeH="0" noProof="0" dirty="0">
                <a:ln>
                  <a:noFill/>
                </a:ln>
                <a:solidFill>
                  <a:schemeClr val="accent1"/>
                </a:solidFill>
                <a:effectLst/>
                <a:uLnTx/>
                <a:uFillTx/>
                <a:latin typeface="Arial"/>
                <a:ea typeface="+mj-ea"/>
                <a:cs typeface="+mj-cs"/>
              </a:rPr>
              <a:t> Supervisors Worksite, </a:t>
            </a:r>
            <a:r>
              <a:rPr kumimoji="0" lang="en-GB" sz="2400" b="0" i="0" u="none" strike="noStrike" kern="0" cap="none" spc="0" normalizeH="0" baseline="0" noProof="0" dirty="0">
                <a:ln>
                  <a:noFill/>
                </a:ln>
                <a:solidFill>
                  <a:schemeClr val="accent1"/>
                </a:solidFill>
                <a:effectLst/>
                <a:uLnTx/>
                <a:uFillTx/>
                <a:latin typeface="Arial"/>
                <a:ea typeface="+mj-ea"/>
                <a:cs typeface="+mj-cs"/>
              </a:rPr>
              <a:t>requires a pack to be created </a:t>
            </a:r>
            <a:r>
              <a:rPr kumimoji="0" lang="en-GB" sz="2400" b="0" i="0" u="none" kern="0" cap="none" spc="0" normalizeH="0" baseline="0" noProof="0" dirty="0">
                <a:ln>
                  <a:noFill/>
                </a:ln>
                <a:solidFill>
                  <a:schemeClr val="accent1"/>
                </a:solidFill>
                <a:effectLst/>
                <a:uLnTx/>
                <a:uFillTx/>
                <a:latin typeface="Arial"/>
                <a:ea typeface="+mj-ea"/>
                <a:cs typeface="+mj-cs"/>
              </a:rPr>
              <a:t>involving the PIC in the planning. </a:t>
            </a:r>
          </a:p>
          <a:p>
            <a:pPr marL="0" marR="0" lvl="0" indent="0" algn="l" defTabSz="914400" rtl="0" eaLnBrk="1" fontAlgn="base" latinLnBrk="0" hangingPunct="1">
              <a:lnSpc>
                <a:spcPct val="85000"/>
              </a:lnSpc>
              <a:spcBef>
                <a:spcPct val="0"/>
              </a:spcBef>
              <a:spcAft>
                <a:spcPct val="0"/>
              </a:spcAft>
              <a:buClrTx/>
              <a:buSzTx/>
              <a:buFontTx/>
              <a:buNone/>
              <a:tabLst/>
              <a:defRPr/>
            </a:pPr>
            <a:r>
              <a:rPr kumimoji="0" lang="en-GB" sz="2400" b="0" i="0" u="none" kern="0" cap="none" spc="0" normalizeH="0" baseline="0" noProof="0" dirty="0">
                <a:ln>
                  <a:noFill/>
                </a:ln>
                <a:solidFill>
                  <a:schemeClr val="accent1"/>
                </a:solidFill>
                <a:effectLst/>
                <a:uLnTx/>
                <a:uFillTx/>
                <a:latin typeface="Arial"/>
                <a:ea typeface="+mj-ea"/>
                <a:cs typeface="+mj-cs"/>
              </a:rPr>
              <a:t>For Long worksites this would require all PICs involved in the work having individual packs and to have been involved in the planning of it.</a:t>
            </a:r>
          </a:p>
        </p:txBody>
      </p:sp>
      <p:pic>
        <p:nvPicPr>
          <p:cNvPr id="10" name="Picture 9">
            <a:extLst>
              <a:ext uri="{FF2B5EF4-FFF2-40B4-BE49-F238E27FC236}">
                <a16:creationId xmlns:a16="http://schemas.microsoft.com/office/drawing/2014/main" id="{42D979AC-AF86-4260-B0EB-900C56F409AC}"/>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0"/>
            <a:ext cx="1979712" cy="708794"/>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96BB7014-31D3-41F9-ABB6-2A09F3A4B3BB}"/>
              </a:ext>
            </a:extLst>
          </p:cNvPr>
          <p:cNvPicPr>
            <a:picLocks noChangeAspect="1"/>
          </p:cNvPicPr>
          <p:nvPr/>
        </p:nvPicPr>
        <p:blipFill rotWithShape="1">
          <a:blip r:embed="rId4"/>
          <a:srcRect l="2948" r="4112"/>
          <a:stretch/>
        </p:blipFill>
        <p:spPr>
          <a:xfrm>
            <a:off x="4123598" y="1526829"/>
            <a:ext cx="4984674" cy="2838275"/>
          </a:xfrm>
          <a:prstGeom prst="rect">
            <a:avLst/>
          </a:prstGeom>
        </p:spPr>
      </p:pic>
    </p:spTree>
    <p:extLst>
      <p:ext uri="{BB962C8B-B14F-4D97-AF65-F5344CB8AC3E}">
        <p14:creationId xmlns:p14="http://schemas.microsoft.com/office/powerpoint/2010/main" val="2692859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0-#ppt_w/2"/>
                                          </p:val>
                                        </p:tav>
                                        <p:tav tm="100000">
                                          <p:val>
                                            <p:strVal val="#ppt_x"/>
                                          </p:val>
                                        </p:tav>
                                      </p:tavLst>
                                    </p:anim>
                                    <p:anim calcmode="lin" valueType="num">
                                      <p:cBhvr additive="base">
                                        <p:cTn id="12"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theme/theme1.xml><?xml version="1.0" encoding="utf-8"?>
<a:theme xmlns:a="http://schemas.openxmlformats.org/drawingml/2006/main" name="Blank">
  <a:themeElements>
    <a:clrScheme name="Default 14">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fontScheme name="Defaul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lnDef>
  </a:objectDefaults>
  <a:extraClrSchemeLst>
    <a:extraClrScheme>
      <a:clrScheme name="Defaul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13">
        <a:dk1>
          <a:srgbClr val="4C4C4C"/>
        </a:dk1>
        <a:lt1>
          <a:srgbClr val="FFFFFF"/>
        </a:lt1>
        <a:dk2>
          <a:srgbClr val="054B6B"/>
        </a:dk2>
        <a:lt2>
          <a:srgbClr val="4C4C4C"/>
        </a:lt2>
        <a:accent1>
          <a:srgbClr val="054B6B"/>
        </a:accent1>
        <a:accent2>
          <a:srgbClr val="EE731F"/>
        </a:accent2>
        <a:accent3>
          <a:srgbClr val="FFFFFF"/>
        </a:accent3>
        <a:accent4>
          <a:srgbClr val="404040"/>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
      <a:clrScheme name="Default 14">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ingle Column">
  <a:themeElements>
    <a:clrScheme name="Single Column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fontScheme name="Single Colum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lnDef>
  </a:objectDefaults>
  <a:extraClrSchemeLst>
    <a:extraClrScheme>
      <a:clrScheme name="Single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ingle Colum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ingle Colum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ingle Colum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ingle Colum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ingle Colum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ingle Colum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ingle Colum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ingle Colum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ingle Colum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ingle Colum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ingle Colum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Single Column 13">
        <a:dk1>
          <a:srgbClr val="545454"/>
        </a:dk1>
        <a:lt1>
          <a:srgbClr val="FFFFFF"/>
        </a:lt1>
        <a:dk2>
          <a:srgbClr val="006083"/>
        </a:dk2>
        <a:lt2>
          <a:srgbClr val="545454"/>
        </a:lt2>
        <a:accent1>
          <a:srgbClr val="006083"/>
        </a:accent1>
        <a:accent2>
          <a:srgbClr val="F38921"/>
        </a:accent2>
        <a:accent3>
          <a:srgbClr val="FFFFFF"/>
        </a:accent3>
        <a:accent4>
          <a:srgbClr val="464646"/>
        </a:accent4>
        <a:accent5>
          <a:srgbClr val="AAB6C1"/>
        </a:accent5>
        <a:accent6>
          <a:srgbClr val="DC7C1D"/>
        </a:accent6>
        <a:hlink>
          <a:srgbClr val="B6B927"/>
        </a:hlink>
        <a:folHlink>
          <a:srgbClr val="B2D1DB"/>
        </a:folHlink>
      </a:clrScheme>
      <a:clrMap bg1="lt1" tx1="dk1" bg2="lt2" tx2="dk2" accent1="accent1" accent2="accent2" accent3="accent3" accent4="accent4" accent5="accent5" accent6="accent6" hlink="hlink" folHlink="folHlink"/>
    </a:extraClrScheme>
    <a:extraClrScheme>
      <a:clrScheme name="Single Column 14">
        <a:dk1>
          <a:srgbClr val="4C4C4C"/>
        </a:dk1>
        <a:lt1>
          <a:srgbClr val="FFFFFF"/>
        </a:lt1>
        <a:dk2>
          <a:srgbClr val="054B6B"/>
        </a:dk2>
        <a:lt2>
          <a:srgbClr val="4C4C4C"/>
        </a:lt2>
        <a:accent1>
          <a:srgbClr val="054B6B"/>
        </a:accent1>
        <a:accent2>
          <a:srgbClr val="EE731F"/>
        </a:accent2>
        <a:accent3>
          <a:srgbClr val="FFFFFF"/>
        </a:accent3>
        <a:accent4>
          <a:srgbClr val="404040"/>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
      <a:clrScheme name="Single Column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Partner Logo">
  <a:themeElements>
    <a:clrScheme name="Partner Logo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fontScheme name="Partner Log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lnDef>
  </a:objectDefaults>
  <a:extraClrSchemeLst>
    <a:extraClrScheme>
      <a:clrScheme name="Partner Log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artner Log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artner Log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artner Log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artner Log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artner Log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artner Log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artner Log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artner Log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artner Log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artner Log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artner Log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Partner Logo 13">
        <a:dk1>
          <a:srgbClr val="545454"/>
        </a:dk1>
        <a:lt1>
          <a:srgbClr val="FFFFFF"/>
        </a:lt1>
        <a:dk2>
          <a:srgbClr val="006083"/>
        </a:dk2>
        <a:lt2>
          <a:srgbClr val="545454"/>
        </a:lt2>
        <a:accent1>
          <a:srgbClr val="006083"/>
        </a:accent1>
        <a:accent2>
          <a:srgbClr val="F38921"/>
        </a:accent2>
        <a:accent3>
          <a:srgbClr val="FFFFFF"/>
        </a:accent3>
        <a:accent4>
          <a:srgbClr val="464646"/>
        </a:accent4>
        <a:accent5>
          <a:srgbClr val="AAB6C1"/>
        </a:accent5>
        <a:accent6>
          <a:srgbClr val="DC7C1D"/>
        </a:accent6>
        <a:hlink>
          <a:srgbClr val="B6B927"/>
        </a:hlink>
        <a:folHlink>
          <a:srgbClr val="B2D1DB"/>
        </a:folHlink>
      </a:clrScheme>
      <a:clrMap bg1="lt1" tx1="dk1" bg2="lt2" tx2="dk2" accent1="accent1" accent2="accent2" accent3="accent3" accent4="accent4" accent5="accent5" accent6="accent6" hlink="hlink" folHlink="folHlink"/>
    </a:extraClrScheme>
    <a:extraClrScheme>
      <a:clrScheme name="Partner Logo 14">
        <a:dk1>
          <a:srgbClr val="4C4C4C"/>
        </a:dk1>
        <a:lt1>
          <a:srgbClr val="FFFFFF"/>
        </a:lt1>
        <a:dk2>
          <a:srgbClr val="054B6B"/>
        </a:dk2>
        <a:lt2>
          <a:srgbClr val="4C4C4C"/>
        </a:lt2>
        <a:accent1>
          <a:srgbClr val="054B6B"/>
        </a:accent1>
        <a:accent2>
          <a:srgbClr val="EE731F"/>
        </a:accent2>
        <a:accent3>
          <a:srgbClr val="FFFFFF"/>
        </a:accent3>
        <a:accent4>
          <a:srgbClr val="404040"/>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
      <a:clrScheme name="Partner Logo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hart Layout">
  <a:themeElements>
    <a:clrScheme name="Chart Layout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fontScheme name="Chart Layo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lnDef>
  </a:objectDefaults>
  <a:extraClrSchemeLst>
    <a:extraClrScheme>
      <a:clrScheme name="Chart Layo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hart Layo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hart Layo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hart Layo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hart Layo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hart Layo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hart Layo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hart Layo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hart Layo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hart Layo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hart Layo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hart Layo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hart Layout 13">
        <a:dk1>
          <a:srgbClr val="545454"/>
        </a:dk1>
        <a:lt1>
          <a:srgbClr val="FFFFFF"/>
        </a:lt1>
        <a:dk2>
          <a:srgbClr val="006083"/>
        </a:dk2>
        <a:lt2>
          <a:srgbClr val="545454"/>
        </a:lt2>
        <a:accent1>
          <a:srgbClr val="006083"/>
        </a:accent1>
        <a:accent2>
          <a:srgbClr val="F38921"/>
        </a:accent2>
        <a:accent3>
          <a:srgbClr val="FFFFFF"/>
        </a:accent3>
        <a:accent4>
          <a:srgbClr val="464646"/>
        </a:accent4>
        <a:accent5>
          <a:srgbClr val="AAB6C1"/>
        </a:accent5>
        <a:accent6>
          <a:srgbClr val="DC7C1D"/>
        </a:accent6>
        <a:hlink>
          <a:srgbClr val="B6B927"/>
        </a:hlink>
        <a:folHlink>
          <a:srgbClr val="B2D1DB"/>
        </a:folHlink>
      </a:clrScheme>
      <a:clrMap bg1="lt1" tx1="dk1" bg2="lt2" tx2="dk2" accent1="accent1" accent2="accent2" accent3="accent3" accent4="accent4" accent5="accent5" accent6="accent6" hlink="hlink" folHlink="folHlink"/>
    </a:extraClrScheme>
    <a:extraClrScheme>
      <a:clrScheme name="Chart Layout 14">
        <a:dk1>
          <a:srgbClr val="4C4C4C"/>
        </a:dk1>
        <a:lt1>
          <a:srgbClr val="FFFFFF"/>
        </a:lt1>
        <a:dk2>
          <a:srgbClr val="054B6B"/>
        </a:dk2>
        <a:lt2>
          <a:srgbClr val="4C4C4C"/>
        </a:lt2>
        <a:accent1>
          <a:srgbClr val="054B6B"/>
        </a:accent1>
        <a:accent2>
          <a:srgbClr val="EE731F"/>
        </a:accent2>
        <a:accent3>
          <a:srgbClr val="FFFFFF"/>
        </a:accent3>
        <a:accent4>
          <a:srgbClr val="404040"/>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
      <a:clrScheme name="Chart Layout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Divider Slide">
  <a:themeElements>
    <a:clrScheme name="Divider Slide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fontScheme name="Divider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lnDef>
  </a:objectDefaults>
  <a:extraClrSchemeLst>
    <a:extraClrScheme>
      <a:clrScheme name="Divid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vider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vider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vider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vider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vider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vider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vider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vider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vider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vider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ivider Slide 13">
        <a:dk1>
          <a:srgbClr val="545454"/>
        </a:dk1>
        <a:lt1>
          <a:srgbClr val="FFFFFF"/>
        </a:lt1>
        <a:dk2>
          <a:srgbClr val="006083"/>
        </a:dk2>
        <a:lt2>
          <a:srgbClr val="545454"/>
        </a:lt2>
        <a:accent1>
          <a:srgbClr val="006083"/>
        </a:accent1>
        <a:accent2>
          <a:srgbClr val="F38921"/>
        </a:accent2>
        <a:accent3>
          <a:srgbClr val="FFFFFF"/>
        </a:accent3>
        <a:accent4>
          <a:srgbClr val="464646"/>
        </a:accent4>
        <a:accent5>
          <a:srgbClr val="AAB6C1"/>
        </a:accent5>
        <a:accent6>
          <a:srgbClr val="DC7C1D"/>
        </a:accent6>
        <a:hlink>
          <a:srgbClr val="B6B927"/>
        </a:hlink>
        <a:folHlink>
          <a:srgbClr val="B2D1DB"/>
        </a:folHlink>
      </a:clrScheme>
      <a:clrMap bg1="lt1" tx1="dk1" bg2="lt2" tx2="dk2" accent1="accent1" accent2="accent2" accent3="accent3" accent4="accent4" accent5="accent5" accent6="accent6" hlink="hlink" folHlink="folHlink"/>
    </a:extraClrScheme>
    <a:extraClrScheme>
      <a:clrScheme name="Divider Slide 14">
        <a:dk1>
          <a:srgbClr val="4C4C4C"/>
        </a:dk1>
        <a:lt1>
          <a:srgbClr val="FFFFFF"/>
        </a:lt1>
        <a:dk2>
          <a:srgbClr val="054B6B"/>
        </a:dk2>
        <a:lt2>
          <a:srgbClr val="4C4C4C"/>
        </a:lt2>
        <a:accent1>
          <a:srgbClr val="054B6B"/>
        </a:accent1>
        <a:accent2>
          <a:srgbClr val="EE731F"/>
        </a:accent2>
        <a:accent3>
          <a:srgbClr val="FFFFFF"/>
        </a:accent3>
        <a:accent4>
          <a:srgbClr val="404040"/>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
      <a:clrScheme name="Divider Slide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Closing Slide">
  <a:themeElements>
    <a:clrScheme name="Closing Slide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fontScheme name="Closing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lnDef>
  </a:objectDefaults>
  <a:extraClrSchemeLst>
    <a:extraClrScheme>
      <a:clrScheme name="Closing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losing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losing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losing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losing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losing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losing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losing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losing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losing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losing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losing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losing Slide 13">
        <a:dk1>
          <a:srgbClr val="545454"/>
        </a:dk1>
        <a:lt1>
          <a:srgbClr val="FFFFFF"/>
        </a:lt1>
        <a:dk2>
          <a:srgbClr val="006083"/>
        </a:dk2>
        <a:lt2>
          <a:srgbClr val="545454"/>
        </a:lt2>
        <a:accent1>
          <a:srgbClr val="006083"/>
        </a:accent1>
        <a:accent2>
          <a:srgbClr val="F38921"/>
        </a:accent2>
        <a:accent3>
          <a:srgbClr val="FFFFFF"/>
        </a:accent3>
        <a:accent4>
          <a:srgbClr val="464646"/>
        </a:accent4>
        <a:accent5>
          <a:srgbClr val="AAB6C1"/>
        </a:accent5>
        <a:accent6>
          <a:srgbClr val="DC7C1D"/>
        </a:accent6>
        <a:hlink>
          <a:srgbClr val="B6B927"/>
        </a:hlink>
        <a:folHlink>
          <a:srgbClr val="B2D1DB"/>
        </a:folHlink>
      </a:clrScheme>
      <a:clrMap bg1="lt1" tx1="dk1" bg2="lt2" tx2="dk2" accent1="accent1" accent2="accent2" accent3="accent3" accent4="accent4" accent5="accent5" accent6="accent6" hlink="hlink" folHlink="folHlink"/>
    </a:extraClrScheme>
    <a:extraClrScheme>
      <a:clrScheme name="Closing Slide 14">
        <a:dk1>
          <a:srgbClr val="4C4C4C"/>
        </a:dk1>
        <a:lt1>
          <a:srgbClr val="FFFFFF"/>
        </a:lt1>
        <a:dk2>
          <a:srgbClr val="054B6B"/>
        </a:dk2>
        <a:lt2>
          <a:srgbClr val="4C4C4C"/>
        </a:lt2>
        <a:accent1>
          <a:srgbClr val="054B6B"/>
        </a:accent1>
        <a:accent2>
          <a:srgbClr val="EE731F"/>
        </a:accent2>
        <a:accent3>
          <a:srgbClr val="FFFFFF"/>
        </a:accent3>
        <a:accent4>
          <a:srgbClr val="404040"/>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
      <a:clrScheme name="Closing Slide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Image Slide">
  <a:themeElements>
    <a:clrScheme name="Image Slide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fontScheme name="Image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lnDef>
  </a:objectDefaults>
  <a:extraClrSchemeLst>
    <a:extraClrScheme>
      <a:clrScheme name="Imag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mage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mage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mage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mage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mage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mage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mage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mage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mage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mage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mage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Image Slide 13">
        <a:dk1>
          <a:srgbClr val="545454"/>
        </a:dk1>
        <a:lt1>
          <a:srgbClr val="FFFFFF"/>
        </a:lt1>
        <a:dk2>
          <a:srgbClr val="006083"/>
        </a:dk2>
        <a:lt2>
          <a:srgbClr val="545454"/>
        </a:lt2>
        <a:accent1>
          <a:srgbClr val="006083"/>
        </a:accent1>
        <a:accent2>
          <a:srgbClr val="F38921"/>
        </a:accent2>
        <a:accent3>
          <a:srgbClr val="FFFFFF"/>
        </a:accent3>
        <a:accent4>
          <a:srgbClr val="464646"/>
        </a:accent4>
        <a:accent5>
          <a:srgbClr val="AAB6C1"/>
        </a:accent5>
        <a:accent6>
          <a:srgbClr val="DC7C1D"/>
        </a:accent6>
        <a:hlink>
          <a:srgbClr val="B6B927"/>
        </a:hlink>
        <a:folHlink>
          <a:srgbClr val="B2D1DB"/>
        </a:folHlink>
      </a:clrScheme>
      <a:clrMap bg1="lt1" tx1="dk1" bg2="lt2" tx2="dk2" accent1="accent1" accent2="accent2" accent3="accent3" accent4="accent4" accent5="accent5" accent6="accent6" hlink="hlink" folHlink="folHlink"/>
    </a:extraClrScheme>
    <a:extraClrScheme>
      <a:clrScheme name="Image Slide 14">
        <a:dk1>
          <a:srgbClr val="4C4C4C"/>
        </a:dk1>
        <a:lt1>
          <a:srgbClr val="FFFFFF"/>
        </a:lt1>
        <a:dk2>
          <a:srgbClr val="054B6B"/>
        </a:dk2>
        <a:lt2>
          <a:srgbClr val="4C4C4C"/>
        </a:lt2>
        <a:accent1>
          <a:srgbClr val="054B6B"/>
        </a:accent1>
        <a:accent2>
          <a:srgbClr val="EE731F"/>
        </a:accent2>
        <a:accent3>
          <a:srgbClr val="FFFFFF"/>
        </a:accent3>
        <a:accent4>
          <a:srgbClr val="404040"/>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
      <a:clrScheme name="Image Slide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9a197575-2b6f-4350-adc0-0d9dc47effab">V6XVHTQYNTCM-1790999242-84</_dlc_DocId>
    <_dlc_DocIdUrl xmlns="9a197575-2b6f-4350-adc0-0d9dc47effab">
      <Url>https://routetrans.hub.networkrail.co.uk/_layouts/15/DocIdRedir.aspx?ID=V6XVHTQYNTCM-1790999242-84</Url>
      <Description>V6XVHTQYNTCM-1790999242-84</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13ACEC1686F7D442A6BDA9011E0993E4" ma:contentTypeVersion="0" ma:contentTypeDescription="Create a new document." ma:contentTypeScope="" ma:versionID="53d9fb0a465225da5685d908747562a1">
  <xsd:schema xmlns:xsd="http://www.w3.org/2001/XMLSchema" xmlns:xs="http://www.w3.org/2001/XMLSchema" xmlns:p="http://schemas.microsoft.com/office/2006/metadata/properties" xmlns:ns2="9a197575-2b6f-4350-adc0-0d9dc47effab" targetNamespace="http://schemas.microsoft.com/office/2006/metadata/properties" ma:root="true" ma:fieldsID="b58db97026fa617d273c95e74929a409" ns2:_="">
    <xsd:import namespace="9a197575-2b6f-4350-adc0-0d9dc47effab"/>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197575-2b6f-4350-adc0-0d9dc47effab"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FC6D73E-5196-4B2F-A3D8-9073F825A7F9}">
  <ds:schemaRefs>
    <ds:schemaRef ds:uri="http://www.w3.org/XML/1998/namespace"/>
    <ds:schemaRef ds:uri="http://purl.org/dc/elements/1.1/"/>
    <ds:schemaRef ds:uri="http://schemas.microsoft.com/office/2006/documentManagement/types"/>
    <ds:schemaRef ds:uri="9a197575-2b6f-4350-adc0-0d9dc47effab"/>
    <ds:schemaRef ds:uri="http://purl.org/dc/terms/"/>
    <ds:schemaRef ds:uri="http://schemas.microsoft.com/office/infopath/2007/PartnerControls"/>
    <ds:schemaRef ds:uri="http://schemas.openxmlformats.org/package/2006/metadata/core-propertie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E0EE9158-E9E5-4CA7-B4E2-791FA9280718}">
  <ds:schemaRefs>
    <ds:schemaRef ds:uri="http://schemas.microsoft.com/sharepoint/v3/contenttype/forms"/>
  </ds:schemaRefs>
</ds:datastoreItem>
</file>

<file path=customXml/itemProps3.xml><?xml version="1.0" encoding="utf-8"?>
<ds:datastoreItem xmlns:ds="http://schemas.openxmlformats.org/officeDocument/2006/customXml" ds:itemID="{7AEB98BF-6B61-4B8E-A7DA-1A0854C55F6A}">
  <ds:schemaRefs>
    <ds:schemaRef ds:uri="http://schemas.microsoft.com/sharepoint/events"/>
  </ds:schemaRefs>
</ds:datastoreItem>
</file>

<file path=customXml/itemProps4.xml><?xml version="1.0" encoding="utf-8"?>
<ds:datastoreItem xmlns:ds="http://schemas.openxmlformats.org/officeDocument/2006/customXml" ds:itemID="{DB14F7DC-7C12-4896-96EF-713E6AADD6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a197575-2b6f-4350-adc0-0d9dc47eff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TotalTime>12408</TotalTime>
  <Words>861</Words>
  <Application>Microsoft Office PowerPoint</Application>
  <PresentationFormat>On-screen Show (4:3)</PresentationFormat>
  <Paragraphs>100</Paragraphs>
  <Slides>12</Slides>
  <Notes>12</Notes>
  <HiddenSlides>0</HiddenSlides>
  <MMClips>0</MMClips>
  <ScaleCrop>false</ScaleCrop>
  <HeadingPairs>
    <vt:vector size="6" baseType="variant">
      <vt:variant>
        <vt:lpstr>Fonts Used</vt:lpstr>
      </vt:variant>
      <vt:variant>
        <vt:i4>5</vt:i4>
      </vt:variant>
      <vt:variant>
        <vt:lpstr>Theme</vt:lpstr>
      </vt:variant>
      <vt:variant>
        <vt:i4>7</vt:i4>
      </vt:variant>
      <vt:variant>
        <vt:lpstr>Slide Titles</vt:lpstr>
      </vt:variant>
      <vt:variant>
        <vt:i4>12</vt:i4>
      </vt:variant>
    </vt:vector>
  </HeadingPairs>
  <TitlesOfParts>
    <vt:vector size="24" baseType="lpstr">
      <vt:lpstr>Arial</vt:lpstr>
      <vt:lpstr>Calibri</vt:lpstr>
      <vt:lpstr>Times New Roman</vt:lpstr>
      <vt:lpstr>Wingdings</vt:lpstr>
      <vt:lpstr>ヒラギノ角ゴ Pro W3</vt:lpstr>
      <vt:lpstr>Blank</vt:lpstr>
      <vt:lpstr>Single Column</vt:lpstr>
      <vt:lpstr>Partner Logo</vt:lpstr>
      <vt:lpstr>Chart Layout</vt:lpstr>
      <vt:lpstr>Divider Slide</vt:lpstr>
      <vt:lpstr>Closing Slide</vt:lpstr>
      <vt:lpstr>Image Slide</vt:lpstr>
      <vt:lpstr>Standard  019 PDSW  “One+ Year On” Wessex Route version of National Briefing   </vt:lpstr>
      <vt:lpstr>                         PDSW Vision</vt:lpstr>
      <vt:lpstr>                         Introduction</vt:lpstr>
      <vt:lpstr> Key Roles</vt:lpstr>
      <vt:lpstr> Key Roles</vt:lpstr>
      <vt:lpstr> Key Roles</vt:lpstr>
      <vt:lpstr>Variations from planned work</vt:lpstr>
      <vt:lpstr>PowerPoint Presentation</vt:lpstr>
      <vt:lpstr>Practicalities of the process </vt:lpstr>
      <vt:lpstr>Practicalities of the process </vt:lpstr>
      <vt:lpstr>Practicalities of the process </vt:lpstr>
      <vt:lpstr>A year+ on…</vt:lpstr>
    </vt:vector>
  </TitlesOfParts>
  <Company>Network Rail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019 PDSW One year on Census.</dc:title>
  <dc:creator>Keats Richard</dc:creator>
  <dc:description>built by www.mediasterling.com</dc:description>
  <cp:lastModifiedBy>De La Mothe Andrea</cp:lastModifiedBy>
  <cp:revision>57</cp:revision>
  <dcterms:created xsi:type="dcterms:W3CDTF">2018-10-02T10:12:26Z</dcterms:created>
  <dcterms:modified xsi:type="dcterms:W3CDTF">2019-04-03T20:01:42Z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_Version">
    <vt:lpwstr>1.0.1</vt:lpwstr>
  </property>
  <property fmtid="{D5CDD505-2E9C-101B-9397-08002B2CF9AE}" pid="3" name="ContentTypeId">
    <vt:lpwstr>0x01010013ACEC1686F7D442A6BDA9011E0993E4</vt:lpwstr>
  </property>
  <property fmtid="{D5CDD505-2E9C-101B-9397-08002B2CF9AE}" pid="4" name="_dlc_DocIdItemGuid">
    <vt:lpwstr>cc9e2803-fed7-4ad0-a4ba-bd9ab278ff4b</vt:lpwstr>
  </property>
</Properties>
</file>