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vml" ContentType="application/vnd.openxmlformats-officedocument.vmlDrawing"/>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1" r:id="rId1"/>
    <p:sldMasterId id="2147483717" r:id="rId2"/>
  </p:sldMasterIdLst>
  <p:notesMasterIdLst>
    <p:notesMasterId r:id="rId20"/>
  </p:notesMasterIdLst>
  <p:handoutMasterIdLst>
    <p:handoutMasterId r:id="rId21"/>
  </p:handoutMasterIdLst>
  <p:sldIdLst>
    <p:sldId id="274" r:id="rId3"/>
    <p:sldId id="275" r:id="rId4"/>
    <p:sldId id="276" r:id="rId5"/>
    <p:sldId id="293" r:id="rId6"/>
    <p:sldId id="292" r:id="rId7"/>
    <p:sldId id="281" r:id="rId8"/>
    <p:sldId id="282" r:id="rId9"/>
    <p:sldId id="284" r:id="rId10"/>
    <p:sldId id="256" r:id="rId11"/>
    <p:sldId id="257" r:id="rId12"/>
    <p:sldId id="280" r:id="rId13"/>
    <p:sldId id="291" r:id="rId14"/>
    <p:sldId id="288" r:id="rId15"/>
    <p:sldId id="277" r:id="rId16"/>
    <p:sldId id="289" r:id="rId17"/>
    <p:sldId id="278" r:id="rId18"/>
    <p:sldId id="290" r:id="rId19"/>
  </p:sldIdLst>
  <p:sldSz cx="12192000" cy="6858000"/>
  <p:notesSz cx="6797675" cy="992822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No Text Boxes" id="{C5BB9270-E2E1-474E-8C4E-470F069B7877}">
          <p14:sldIdLst>
            <p14:sldId id="274"/>
            <p14:sldId id="275"/>
            <p14:sldId id="276"/>
            <p14:sldId id="293"/>
            <p14:sldId id="292"/>
            <p14:sldId id="281"/>
            <p14:sldId id="282"/>
            <p14:sldId id="284"/>
            <p14:sldId id="256"/>
            <p14:sldId id="257"/>
            <p14:sldId id="280"/>
            <p14:sldId id="291"/>
            <p14:sldId id="288"/>
            <p14:sldId id="277"/>
            <p14:sldId id="289"/>
            <p14:sldId id="278"/>
            <p14:sldId id="290"/>
          </p14:sldIdLst>
        </p14:section>
      </p14:sectionLst>
    </p:ex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De La Mothe Andrea" initials="DLMA" lastIdx="2" clrIdx="0">
    <p:extLst>
      <p:ext uri="{19B8F6BF-5375-455C-9EA6-DF929625EA0E}">
        <p15:presenceInfo xmlns:p15="http://schemas.microsoft.com/office/powerpoint/2012/main" userId="S-1-5-21-902708941-4082285366-676173334-43015" providerId="AD"/>
      </p:ext>
    </p:extLst>
  </p:cmAuthor>
  <p:cmAuthor id="2" name="Capstick Tracey" initials="CT" lastIdx="16" clrIdx="1">
    <p:extLst>
      <p:ext uri="{19B8F6BF-5375-455C-9EA6-DF929625EA0E}">
        <p15:presenceInfo xmlns:p15="http://schemas.microsoft.com/office/powerpoint/2012/main" userId="S-1-5-21-902708941-4082285366-676173334-24045"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4D6F"/>
    <a:srgbClr val="898989"/>
    <a:srgbClr val="951B81"/>
    <a:srgbClr val="482683"/>
    <a:srgbClr val="007981"/>
    <a:srgbClr val="51ACB8"/>
    <a:srgbClr val="70B397"/>
    <a:srgbClr val="8B60A0"/>
    <a:srgbClr val="8DC055"/>
    <a:srgbClr val="00517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1" autoAdjust="0"/>
    <p:restoredTop sz="84296" autoAdjust="0"/>
  </p:normalViewPr>
  <p:slideViewPr>
    <p:cSldViewPr snapToGrid="0">
      <p:cViewPr varScale="1">
        <p:scale>
          <a:sx n="76" d="100"/>
          <a:sy n="76" d="100"/>
        </p:scale>
        <p:origin x="864" y="120"/>
      </p:cViewPr>
      <p:guideLst/>
    </p:cSldViewPr>
  </p:slideViewPr>
  <p:notesTextViewPr>
    <p:cViewPr>
      <p:scale>
        <a:sx n="3" d="2"/>
        <a:sy n="3" d="2"/>
      </p:scale>
      <p:origin x="0" y="0"/>
    </p:cViewPr>
  </p:notesTextViewPr>
  <p:sorterViewPr>
    <p:cViewPr varScale="1">
      <p:scale>
        <a:sx n="100" d="100"/>
        <a:sy n="100" d="100"/>
      </p:scale>
      <p:origin x="0" y="0"/>
    </p:cViewPr>
  </p:sorterViewPr>
  <p:notesViewPr>
    <p:cSldViewPr snapToGrid="0">
      <p:cViewPr varScale="1">
        <p:scale>
          <a:sx n="88" d="100"/>
          <a:sy n="88" d="100"/>
        </p:scale>
        <p:origin x="3822" y="66"/>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tableStyles" Target="tableStyles.xml"/><Relationship Id="rId3" Type="http://schemas.openxmlformats.org/officeDocument/2006/relationships/slide" Target="slides/slide1.xml"/><Relationship Id="rId21" Type="http://schemas.openxmlformats.org/officeDocument/2006/relationships/handoutMaster" Target="handoutMasters/handoutMaster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commentAuthors" Target="commentAuthor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6.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8135"/>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50443" y="0"/>
            <a:ext cx="2945659" cy="498135"/>
          </a:xfrm>
          <a:prstGeom prst="rect">
            <a:avLst/>
          </a:prstGeom>
        </p:spPr>
        <p:txBody>
          <a:bodyPr vert="horz" lIns="91440" tIns="45720" rIns="91440" bIns="45720" rtlCol="0"/>
          <a:lstStyle>
            <a:lvl1pPr algn="r">
              <a:defRPr sz="1200"/>
            </a:lvl1pPr>
          </a:lstStyle>
          <a:p>
            <a:fld id="{A0747234-F741-423B-B336-1B8A9B2BAFB1}" type="datetimeFigureOut">
              <a:rPr lang="en-GB" smtClean="0"/>
              <a:t>08/04/2019</a:t>
            </a:fld>
            <a:endParaRPr lang="en-GB"/>
          </a:p>
        </p:txBody>
      </p:sp>
      <p:sp>
        <p:nvSpPr>
          <p:cNvPr id="4" name="Footer Placeholder 3"/>
          <p:cNvSpPr>
            <a:spLocks noGrp="1"/>
          </p:cNvSpPr>
          <p:nvPr>
            <p:ph type="ftr" sz="quarter" idx="2"/>
          </p:nvPr>
        </p:nvSpPr>
        <p:spPr>
          <a:xfrm>
            <a:off x="0" y="9430091"/>
            <a:ext cx="2945659" cy="498134"/>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50443" y="9430091"/>
            <a:ext cx="2945659" cy="498134"/>
          </a:xfrm>
          <a:prstGeom prst="rect">
            <a:avLst/>
          </a:prstGeom>
        </p:spPr>
        <p:txBody>
          <a:bodyPr vert="horz" lIns="91440" tIns="45720" rIns="91440" bIns="45720" rtlCol="0" anchor="b"/>
          <a:lstStyle>
            <a:lvl1pPr algn="r">
              <a:defRPr sz="1200"/>
            </a:lvl1pPr>
          </a:lstStyle>
          <a:p>
            <a:fld id="{D903AEB3-B81B-4ED9-B214-8605DB9A6A2D}" type="slidenum">
              <a:rPr lang="en-GB" smtClean="0"/>
              <a:t>‹#›</a:t>
            </a:fld>
            <a:endParaRPr lang="en-GB"/>
          </a:p>
        </p:txBody>
      </p:sp>
    </p:spTree>
    <p:extLst>
      <p:ext uri="{BB962C8B-B14F-4D97-AF65-F5344CB8AC3E}">
        <p14:creationId xmlns:p14="http://schemas.microsoft.com/office/powerpoint/2010/main" val="359788306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8135"/>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50443" y="0"/>
            <a:ext cx="2945659" cy="498135"/>
          </a:xfrm>
          <a:prstGeom prst="rect">
            <a:avLst/>
          </a:prstGeom>
        </p:spPr>
        <p:txBody>
          <a:bodyPr vert="horz" lIns="91440" tIns="45720" rIns="91440" bIns="45720" rtlCol="0"/>
          <a:lstStyle>
            <a:lvl1pPr algn="r">
              <a:defRPr sz="1200"/>
            </a:lvl1pPr>
          </a:lstStyle>
          <a:p>
            <a:fld id="{2B15424F-E449-4824-921F-55F0BB15E53D}" type="datetimeFigureOut">
              <a:rPr lang="en-GB" smtClean="0"/>
              <a:t>08/04/2019</a:t>
            </a:fld>
            <a:endParaRPr lang="en-GB"/>
          </a:p>
        </p:txBody>
      </p:sp>
      <p:sp>
        <p:nvSpPr>
          <p:cNvPr id="4" name="Slide Image Placeholder 3"/>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79768" y="4777958"/>
            <a:ext cx="5438140" cy="3909239"/>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9430091"/>
            <a:ext cx="2945659" cy="498134"/>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50443" y="9430091"/>
            <a:ext cx="2945659" cy="498134"/>
          </a:xfrm>
          <a:prstGeom prst="rect">
            <a:avLst/>
          </a:prstGeom>
        </p:spPr>
        <p:txBody>
          <a:bodyPr vert="horz" lIns="91440" tIns="45720" rIns="91440" bIns="45720" rtlCol="0" anchor="b"/>
          <a:lstStyle>
            <a:lvl1pPr algn="r">
              <a:defRPr sz="1200"/>
            </a:lvl1pPr>
          </a:lstStyle>
          <a:p>
            <a:fld id="{E6605F73-A141-4BC2-903A-E12D05ECF9E0}" type="slidenum">
              <a:rPr lang="en-GB" smtClean="0"/>
              <a:t>‹#›</a:t>
            </a:fld>
            <a:endParaRPr lang="en-GB"/>
          </a:p>
        </p:txBody>
      </p:sp>
    </p:spTree>
    <p:extLst>
      <p:ext uri="{BB962C8B-B14F-4D97-AF65-F5344CB8AC3E}">
        <p14:creationId xmlns:p14="http://schemas.microsoft.com/office/powerpoint/2010/main" val="375207355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6605F73-A141-4BC2-903A-E12D05ECF9E0}"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66364081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Please refer to NR/WI/ELP/27140 – The Application of short circuiting straps for conductor rail isolations for more information </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6605F73-A141-4BC2-903A-E12D05ECF9E0}"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53048002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solidFill>
                  <a:schemeClr val="tx2"/>
                </a:solidFill>
                <a:latin typeface="Arial" panose="020B0604020202020204" pitchFamily="34" charset="0"/>
              </a:rPr>
              <a:t>The guidance notes will show where ACM’s are likely to be and identify whether the risk is high, medium or low.</a:t>
            </a:r>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solidFill>
                  <a:schemeClr val="tx2"/>
                </a:solidFill>
                <a:latin typeface="Arial" panose="020B0604020202020204" pitchFamily="34" charset="0"/>
              </a:rPr>
              <a:t>The asbestos guidance notes are currently being reviewed and will be circulated once the review process has been completed.</a:t>
            </a:r>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solidFill>
                  <a:schemeClr val="tx2"/>
                </a:solidFill>
                <a:latin typeface="Arial" panose="020B0604020202020204" pitchFamily="34" charset="0"/>
              </a:rPr>
              <a:t>The ARMS is used for monitoring and management of asbestos containing materials (ACM’s).</a:t>
            </a:r>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solidFill>
                  <a:schemeClr val="tx2"/>
                </a:solidFill>
                <a:latin typeface="Arial" panose="020B0604020202020204" pitchFamily="34" charset="0"/>
              </a:rPr>
              <a:t>If asbestos is disturbed the fibres are released into the air and people may breathe them in.</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solidFill>
                <a:schemeClr val="tx2"/>
              </a:solidFill>
              <a:latin typeface="Arial" panose="020B0604020202020204" pitchFamily="34" charset="0"/>
            </a:endParaRPr>
          </a:p>
          <a:p>
            <a:endParaRPr lang="en-GB" dirty="0"/>
          </a:p>
        </p:txBody>
      </p:sp>
      <p:sp>
        <p:nvSpPr>
          <p:cNvPr id="4" name="Slide Number Placeholder 3"/>
          <p:cNvSpPr>
            <a:spLocks noGrp="1"/>
          </p:cNvSpPr>
          <p:nvPr>
            <p:ph type="sldNum" sz="quarter" idx="5"/>
          </p:nvPr>
        </p:nvSpPr>
        <p:spPr/>
        <p:txBody>
          <a:bodyPr/>
          <a:lstStyle/>
          <a:p>
            <a:fld id="{E6605F73-A141-4BC2-903A-E12D05ECF9E0}" type="slidenum">
              <a:rPr lang="en-GB" smtClean="0"/>
              <a:t>7</a:t>
            </a:fld>
            <a:endParaRPr lang="en-GB"/>
          </a:p>
        </p:txBody>
      </p:sp>
    </p:spTree>
    <p:extLst>
      <p:ext uri="{BB962C8B-B14F-4D97-AF65-F5344CB8AC3E}">
        <p14:creationId xmlns:p14="http://schemas.microsoft.com/office/powerpoint/2010/main" val="159471930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800" dirty="0"/>
              <a:t>This applies not only to RRV’s or RMMS’s but also includes lineside deliveries using knuckle boom cranes, mobile cranes, forklift trucks, etc.</a:t>
            </a:r>
          </a:p>
          <a:p>
            <a:endParaRPr lang="en-GB" sz="800" dirty="0"/>
          </a:p>
          <a:p>
            <a:r>
              <a:rPr lang="en-GB" sz="1200" kern="1200" dirty="0">
                <a:solidFill>
                  <a:schemeClr val="tx1"/>
                </a:solidFill>
                <a:effectLst/>
                <a:latin typeface="+mn-lt"/>
                <a:ea typeface="+mn-ea"/>
                <a:cs typeface="+mn-cs"/>
              </a:rPr>
              <a:t>There is a template for the ALO plan which is the risk assessment when plant could potentially foul an open line. </a:t>
            </a:r>
            <a:endParaRPr lang="en-GB" sz="800" dirty="0"/>
          </a:p>
          <a:p>
            <a:endParaRPr lang="en-GB" sz="800" dirty="0"/>
          </a:p>
          <a:p>
            <a:endParaRPr lang="en-GB" dirty="0"/>
          </a:p>
        </p:txBody>
      </p:sp>
      <p:sp>
        <p:nvSpPr>
          <p:cNvPr id="4" name="Slide Number Placeholder 3"/>
          <p:cNvSpPr>
            <a:spLocks noGrp="1"/>
          </p:cNvSpPr>
          <p:nvPr>
            <p:ph type="sldNum" sz="quarter" idx="5"/>
          </p:nvPr>
        </p:nvSpPr>
        <p:spPr/>
        <p:txBody>
          <a:bodyPr/>
          <a:lstStyle/>
          <a:p>
            <a:fld id="{E6605F73-A141-4BC2-903A-E12D05ECF9E0}" type="slidenum">
              <a:rPr lang="en-GB" smtClean="0"/>
              <a:t>9</a:t>
            </a:fld>
            <a:endParaRPr lang="en-GB"/>
          </a:p>
        </p:txBody>
      </p:sp>
    </p:spTree>
    <p:extLst>
      <p:ext uri="{BB962C8B-B14F-4D97-AF65-F5344CB8AC3E}">
        <p14:creationId xmlns:p14="http://schemas.microsoft.com/office/powerpoint/2010/main" val="30408415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6605F73-A141-4BC2-903A-E12D05ECF9E0}"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66364081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E6605F73-A141-4BC2-903A-E12D05ECF9E0}" type="slidenum">
              <a:rPr lang="en-GB" smtClean="0"/>
              <a:t>13</a:t>
            </a:fld>
            <a:endParaRPr lang="en-GB"/>
          </a:p>
        </p:txBody>
      </p:sp>
    </p:spTree>
    <p:extLst>
      <p:ext uri="{BB962C8B-B14F-4D97-AF65-F5344CB8AC3E}">
        <p14:creationId xmlns:p14="http://schemas.microsoft.com/office/powerpoint/2010/main" val="781752199"/>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Rail Centre - With Title">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206680" y="0"/>
            <a:ext cx="1985319" cy="911499"/>
          </a:xfrm>
          <a:prstGeom prst="rect">
            <a:avLst/>
          </a:prstGeom>
        </p:spPr>
      </p:pic>
      <p:sp>
        <p:nvSpPr>
          <p:cNvPr id="8" name="Slide Number Placeholder 9"/>
          <p:cNvSpPr>
            <a:spLocks noGrp="1"/>
          </p:cNvSpPr>
          <p:nvPr>
            <p:ph type="sldNum" sz="quarter" idx="15"/>
          </p:nvPr>
        </p:nvSpPr>
        <p:spPr>
          <a:xfrm>
            <a:off x="11092443" y="6532802"/>
            <a:ext cx="850268" cy="184192"/>
          </a:xfrm>
          <a:prstGeom prst="rect">
            <a:avLst/>
          </a:prstGeom>
        </p:spPr>
        <p:txBody>
          <a:bodyPr/>
          <a:lstStyle>
            <a:lvl1pPr algn="r">
              <a:defRPr>
                <a:latin typeface="Arial" panose="020B0604020202020204" pitchFamily="34" charset="0"/>
                <a:cs typeface="Arial" panose="020B0604020202020204" pitchFamily="34" charset="0"/>
              </a:defRPr>
            </a:lvl1pPr>
          </a:lstStyle>
          <a:p>
            <a:fld id="{229EAAAC-928A-40C1-AC39-D34FD1799CA9}" type="slidenum">
              <a:rPr lang="en-GB" smtClean="0"/>
              <a:pPr/>
              <a:t>‹#›</a:t>
            </a:fld>
            <a:endParaRPr lang="en-GB" dirty="0"/>
          </a:p>
        </p:txBody>
      </p:sp>
      <p:grpSp>
        <p:nvGrpSpPr>
          <p:cNvPr id="2" name="Group 1"/>
          <p:cNvGrpSpPr>
            <a:grpSpLocks noChangeAspect="1"/>
          </p:cNvGrpSpPr>
          <p:nvPr userDrawn="1"/>
        </p:nvGrpSpPr>
        <p:grpSpPr>
          <a:xfrm>
            <a:off x="0" y="3085472"/>
            <a:ext cx="12188080" cy="1273356"/>
            <a:chOff x="1" y="2707477"/>
            <a:chExt cx="11904616" cy="1243741"/>
          </a:xfrm>
        </p:grpSpPr>
        <p:pic>
          <p:nvPicPr>
            <p:cNvPr id="35" name="Picture 34"/>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rot="5400000">
              <a:off x="1146282" y="1561197"/>
              <a:ext cx="1243739" cy="3536302"/>
            </a:xfrm>
            <a:prstGeom prst="rect">
              <a:avLst/>
            </a:prstGeom>
          </p:spPr>
        </p:pic>
        <p:pic>
          <p:nvPicPr>
            <p:cNvPr id="9" name="Picture 8"/>
            <p:cNvPicPr>
              <a:picLocks noChangeAspect="1"/>
            </p:cNvPicPr>
            <p:nvPr userDrawn="1"/>
          </p:nvPicPr>
          <p:blipFill rotWithShape="1">
            <a:blip r:embed="rId3">
              <a:extLst>
                <a:ext uri="{28A0092B-C50C-407E-A947-70E740481C1C}">
                  <a14:useLocalDpi xmlns:a14="http://schemas.microsoft.com/office/drawing/2010/main" val="0"/>
                </a:ext>
              </a:extLst>
            </a:blip>
            <a:srcRect t="63360"/>
            <a:stretch/>
          </p:blipFill>
          <p:spPr>
            <a:xfrm rot="5400000">
              <a:off x="10634893" y="2681494"/>
              <a:ext cx="1243739" cy="1295709"/>
            </a:xfrm>
            <a:prstGeom prst="rect">
              <a:avLst/>
            </a:prstGeom>
          </p:spPr>
        </p:pic>
        <p:pic>
          <p:nvPicPr>
            <p:cNvPr id="11" name="Picture 10"/>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rot="5400000">
              <a:off x="4682585" y="1561196"/>
              <a:ext cx="1243739" cy="3536302"/>
            </a:xfrm>
            <a:prstGeom prst="rect">
              <a:avLst/>
            </a:prstGeom>
          </p:spPr>
        </p:pic>
        <p:pic>
          <p:nvPicPr>
            <p:cNvPr id="12" name="Picture 11"/>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rot="5400000">
              <a:off x="8218887" y="1561196"/>
              <a:ext cx="1243739" cy="3536302"/>
            </a:xfrm>
            <a:prstGeom prst="rect">
              <a:avLst/>
            </a:prstGeom>
          </p:spPr>
        </p:pic>
      </p:grpSp>
      <p:sp>
        <p:nvSpPr>
          <p:cNvPr id="10" name="Text Placeholder 19">
            <a:extLst>
              <a:ext uri="{FF2B5EF4-FFF2-40B4-BE49-F238E27FC236}">
                <a16:creationId xmlns:a16="http://schemas.microsoft.com/office/drawing/2014/main" id="{73914A46-E48C-4791-BB70-79C401EB7A80}"/>
              </a:ext>
            </a:extLst>
          </p:cNvPr>
          <p:cNvSpPr>
            <a:spLocks noGrp="1"/>
          </p:cNvSpPr>
          <p:nvPr>
            <p:ph type="body" sz="quarter" idx="10" hasCustomPrompt="1"/>
          </p:nvPr>
        </p:nvSpPr>
        <p:spPr>
          <a:xfrm>
            <a:off x="3614171" y="1501151"/>
            <a:ext cx="4963658" cy="4320073"/>
          </a:xfrm>
          <a:prstGeom prst="rect">
            <a:avLst/>
          </a:prstGeom>
          <a:solidFill>
            <a:schemeClr val="bg1"/>
          </a:solidFill>
        </p:spPr>
        <p:txBody>
          <a:bodyPr anchor="ctr">
            <a:normAutofit/>
          </a:bodyPr>
          <a:lstStyle>
            <a:lvl1pPr marL="0" indent="0" algn="ctr">
              <a:buNone/>
              <a:defRPr sz="6600" baseline="0">
                <a:solidFill>
                  <a:srgbClr val="005172"/>
                </a:solidFill>
                <a:latin typeface="Arial" panose="020B0604020202020204" pitchFamily="34" charset="0"/>
                <a:cs typeface="Arial" panose="020B0604020202020204" pitchFamily="34" charset="0"/>
              </a:defRPr>
            </a:lvl1pPr>
          </a:lstStyle>
          <a:p>
            <a:pPr lvl="0"/>
            <a:r>
              <a:rPr lang="en-GB" dirty="0"/>
              <a:t>This is an example of a headline.</a:t>
            </a:r>
          </a:p>
        </p:txBody>
      </p:sp>
    </p:spTree>
    <p:extLst>
      <p:ext uri="{BB962C8B-B14F-4D97-AF65-F5344CB8AC3E}">
        <p14:creationId xmlns:p14="http://schemas.microsoft.com/office/powerpoint/2010/main" val="245669449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719667" y="1841501"/>
            <a:ext cx="4743451" cy="43910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5666318" y="1841501"/>
            <a:ext cx="4745567" cy="43910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Rectangle 4"/>
          <p:cNvSpPr>
            <a:spLocks noGrp="1" noChangeArrowheads="1"/>
          </p:cNvSpPr>
          <p:nvPr>
            <p:ph type="dt" sz="half" idx="10"/>
          </p:nvPr>
        </p:nvSpPr>
        <p:spPr>
          <a:ln/>
        </p:spPr>
        <p:txBody>
          <a:bodyPr/>
          <a:lstStyle>
            <a:lvl1pPr>
              <a:defRPr/>
            </a:lvl1pPr>
          </a:lstStyle>
          <a:p>
            <a:pPr>
              <a:defRPr/>
            </a:pPr>
            <a:fld id="{F4ADA3F7-18FA-4500-BB0B-547829B379B9}" type="datetime5">
              <a:rPr lang="en-GB" altLang="en-US" smtClean="0"/>
              <a:t>8-Apr-19</a:t>
            </a:fld>
            <a:endParaRPr lang="en-GB" altLang="en-US" dirty="0"/>
          </a:p>
        </p:txBody>
      </p:sp>
      <p:sp>
        <p:nvSpPr>
          <p:cNvPr id="6" name="Rectangle 5"/>
          <p:cNvSpPr>
            <a:spLocks noGrp="1" noChangeArrowheads="1"/>
          </p:cNvSpPr>
          <p:nvPr>
            <p:ph type="ftr" sz="quarter" idx="11"/>
          </p:nvPr>
        </p:nvSpPr>
        <p:spPr>
          <a:ln/>
        </p:spPr>
        <p:txBody>
          <a:bodyPr/>
          <a:lstStyle>
            <a:lvl1pPr>
              <a:defRPr/>
            </a:lvl1pPr>
          </a:lstStyle>
          <a:p>
            <a:pPr>
              <a:defRPr/>
            </a:pPr>
            <a:r>
              <a:rPr lang="en-GB" altLang="en-US" dirty="0"/>
              <a:t>Presentation Title: View &gt; Header &amp; Footer</a:t>
            </a:r>
          </a:p>
        </p:txBody>
      </p:sp>
      <p:sp>
        <p:nvSpPr>
          <p:cNvPr id="7" name="Rectangle 6"/>
          <p:cNvSpPr>
            <a:spLocks noGrp="1" noChangeArrowheads="1"/>
          </p:cNvSpPr>
          <p:nvPr>
            <p:ph type="sldNum" sz="quarter" idx="12"/>
          </p:nvPr>
        </p:nvSpPr>
        <p:spPr>
          <a:ln/>
        </p:spPr>
        <p:txBody>
          <a:bodyPr/>
          <a:lstStyle>
            <a:lvl1pPr>
              <a:defRPr/>
            </a:lvl1pPr>
          </a:lstStyle>
          <a:p>
            <a:pPr>
              <a:defRPr/>
            </a:pPr>
            <a:fld id="{8B1D86DA-34AB-477A-A514-65F95FA39552}" type="slidenum">
              <a:rPr lang="en-GB" altLang="en-US"/>
              <a:pPr>
                <a:defRPr/>
              </a:pPr>
              <a:t>‹#›</a:t>
            </a:fld>
            <a:endParaRPr lang="en-GB" altLang="en-US" dirty="0"/>
          </a:p>
        </p:txBody>
      </p:sp>
    </p:spTree>
    <p:extLst>
      <p:ext uri="{BB962C8B-B14F-4D97-AF65-F5344CB8AC3E}">
        <p14:creationId xmlns:p14="http://schemas.microsoft.com/office/powerpoint/2010/main" val="411482472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40317" y="365126"/>
            <a:ext cx="10515600" cy="1325563"/>
          </a:xfrm>
        </p:spPr>
        <p:txBody>
          <a:bodyPr/>
          <a:lstStyle/>
          <a:p>
            <a:r>
              <a:rPr lang="en-US"/>
              <a:t>Click to edit Master title style</a:t>
            </a:r>
            <a:endParaRPr lang="en-GB"/>
          </a:p>
        </p:txBody>
      </p:sp>
      <p:sp>
        <p:nvSpPr>
          <p:cNvPr id="3" name="Text Placeholder 2"/>
          <p:cNvSpPr>
            <a:spLocks noGrp="1"/>
          </p:cNvSpPr>
          <p:nvPr>
            <p:ph type="body" idx="1"/>
          </p:nvPr>
        </p:nvSpPr>
        <p:spPr>
          <a:xfrm>
            <a:off x="840318" y="1681163"/>
            <a:ext cx="5158316"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40318" y="2505075"/>
            <a:ext cx="5158316"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72200" y="1681163"/>
            <a:ext cx="518371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71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Rectangle 4"/>
          <p:cNvSpPr>
            <a:spLocks noGrp="1" noChangeArrowheads="1"/>
          </p:cNvSpPr>
          <p:nvPr>
            <p:ph type="dt" sz="half" idx="10"/>
          </p:nvPr>
        </p:nvSpPr>
        <p:spPr>
          <a:ln/>
        </p:spPr>
        <p:txBody>
          <a:bodyPr/>
          <a:lstStyle>
            <a:lvl1pPr>
              <a:defRPr/>
            </a:lvl1pPr>
          </a:lstStyle>
          <a:p>
            <a:pPr>
              <a:defRPr/>
            </a:pPr>
            <a:fld id="{AEB2DB4B-1D3A-4E96-8CFF-873FFA9833E7}" type="datetime5">
              <a:rPr lang="en-GB" altLang="en-US" smtClean="0"/>
              <a:t>8-Apr-19</a:t>
            </a:fld>
            <a:endParaRPr lang="en-GB" altLang="en-US" dirty="0"/>
          </a:p>
        </p:txBody>
      </p:sp>
      <p:sp>
        <p:nvSpPr>
          <p:cNvPr id="8" name="Rectangle 5"/>
          <p:cNvSpPr>
            <a:spLocks noGrp="1" noChangeArrowheads="1"/>
          </p:cNvSpPr>
          <p:nvPr>
            <p:ph type="ftr" sz="quarter" idx="11"/>
          </p:nvPr>
        </p:nvSpPr>
        <p:spPr>
          <a:ln/>
        </p:spPr>
        <p:txBody>
          <a:bodyPr/>
          <a:lstStyle>
            <a:lvl1pPr>
              <a:defRPr/>
            </a:lvl1pPr>
          </a:lstStyle>
          <a:p>
            <a:pPr>
              <a:defRPr/>
            </a:pPr>
            <a:r>
              <a:rPr lang="en-GB" altLang="en-US" dirty="0"/>
              <a:t>Presentation Title: View &gt; Header &amp; Footer</a:t>
            </a:r>
          </a:p>
        </p:txBody>
      </p:sp>
      <p:sp>
        <p:nvSpPr>
          <p:cNvPr id="9" name="Rectangle 6"/>
          <p:cNvSpPr>
            <a:spLocks noGrp="1" noChangeArrowheads="1"/>
          </p:cNvSpPr>
          <p:nvPr>
            <p:ph type="sldNum" sz="quarter" idx="12"/>
          </p:nvPr>
        </p:nvSpPr>
        <p:spPr>
          <a:ln/>
        </p:spPr>
        <p:txBody>
          <a:bodyPr/>
          <a:lstStyle>
            <a:lvl1pPr>
              <a:defRPr/>
            </a:lvl1pPr>
          </a:lstStyle>
          <a:p>
            <a:pPr>
              <a:defRPr/>
            </a:pPr>
            <a:fld id="{ACEE4085-ACED-4763-9792-A125F031DB71}" type="slidenum">
              <a:rPr lang="en-GB" altLang="en-US"/>
              <a:pPr>
                <a:defRPr/>
              </a:pPr>
              <a:t>‹#›</a:t>
            </a:fld>
            <a:endParaRPr lang="en-GB" altLang="en-US" dirty="0"/>
          </a:p>
        </p:txBody>
      </p:sp>
    </p:spTree>
    <p:extLst>
      <p:ext uri="{BB962C8B-B14F-4D97-AF65-F5344CB8AC3E}">
        <p14:creationId xmlns:p14="http://schemas.microsoft.com/office/powerpoint/2010/main" val="64840370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Rectangle 4"/>
          <p:cNvSpPr>
            <a:spLocks noGrp="1" noChangeArrowheads="1"/>
          </p:cNvSpPr>
          <p:nvPr>
            <p:ph type="dt" sz="half" idx="10"/>
          </p:nvPr>
        </p:nvSpPr>
        <p:spPr>
          <a:ln/>
        </p:spPr>
        <p:txBody>
          <a:bodyPr/>
          <a:lstStyle>
            <a:lvl1pPr>
              <a:defRPr/>
            </a:lvl1pPr>
          </a:lstStyle>
          <a:p>
            <a:pPr>
              <a:defRPr/>
            </a:pPr>
            <a:fld id="{7312F059-9EB6-46DD-9F0A-BD169B252D02}" type="datetime5">
              <a:rPr lang="en-GB" altLang="en-US" smtClean="0"/>
              <a:t>8-Apr-19</a:t>
            </a:fld>
            <a:endParaRPr lang="en-GB" altLang="en-US" dirty="0"/>
          </a:p>
        </p:txBody>
      </p:sp>
      <p:sp>
        <p:nvSpPr>
          <p:cNvPr id="4" name="Rectangle 5"/>
          <p:cNvSpPr>
            <a:spLocks noGrp="1" noChangeArrowheads="1"/>
          </p:cNvSpPr>
          <p:nvPr>
            <p:ph type="ftr" sz="quarter" idx="11"/>
          </p:nvPr>
        </p:nvSpPr>
        <p:spPr>
          <a:ln/>
        </p:spPr>
        <p:txBody>
          <a:bodyPr/>
          <a:lstStyle>
            <a:lvl1pPr>
              <a:defRPr/>
            </a:lvl1pPr>
          </a:lstStyle>
          <a:p>
            <a:pPr>
              <a:defRPr/>
            </a:pPr>
            <a:r>
              <a:rPr lang="en-GB" altLang="en-US" dirty="0"/>
              <a:t>Presentation Title: View &gt; Header &amp; Footer</a:t>
            </a:r>
          </a:p>
        </p:txBody>
      </p:sp>
      <p:sp>
        <p:nvSpPr>
          <p:cNvPr id="5" name="Rectangle 6"/>
          <p:cNvSpPr>
            <a:spLocks noGrp="1" noChangeArrowheads="1"/>
          </p:cNvSpPr>
          <p:nvPr>
            <p:ph type="sldNum" sz="quarter" idx="12"/>
          </p:nvPr>
        </p:nvSpPr>
        <p:spPr>
          <a:ln/>
        </p:spPr>
        <p:txBody>
          <a:bodyPr/>
          <a:lstStyle>
            <a:lvl1pPr>
              <a:defRPr/>
            </a:lvl1pPr>
          </a:lstStyle>
          <a:p>
            <a:pPr>
              <a:defRPr/>
            </a:pPr>
            <a:fld id="{A5A6E903-73B4-4D28-AD15-971C8F595890}" type="slidenum">
              <a:rPr lang="en-GB" altLang="en-US"/>
              <a:pPr>
                <a:defRPr/>
              </a:pPr>
              <a:t>‹#›</a:t>
            </a:fld>
            <a:endParaRPr lang="en-GB" altLang="en-US" dirty="0"/>
          </a:p>
        </p:txBody>
      </p:sp>
    </p:spTree>
    <p:extLst>
      <p:ext uri="{BB962C8B-B14F-4D97-AF65-F5344CB8AC3E}">
        <p14:creationId xmlns:p14="http://schemas.microsoft.com/office/powerpoint/2010/main" val="29203411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fld id="{CF47622E-FD73-4FC5-A638-02FBC1EA4A40}" type="datetime5">
              <a:rPr lang="en-GB" altLang="en-US" smtClean="0"/>
              <a:t>8-Apr-19</a:t>
            </a:fld>
            <a:endParaRPr lang="en-GB" altLang="en-US" dirty="0"/>
          </a:p>
        </p:txBody>
      </p:sp>
      <p:sp>
        <p:nvSpPr>
          <p:cNvPr id="3" name="Rectangle 5"/>
          <p:cNvSpPr>
            <a:spLocks noGrp="1" noChangeArrowheads="1"/>
          </p:cNvSpPr>
          <p:nvPr>
            <p:ph type="ftr" sz="quarter" idx="11"/>
          </p:nvPr>
        </p:nvSpPr>
        <p:spPr>
          <a:ln/>
        </p:spPr>
        <p:txBody>
          <a:bodyPr/>
          <a:lstStyle>
            <a:lvl1pPr>
              <a:defRPr/>
            </a:lvl1pPr>
          </a:lstStyle>
          <a:p>
            <a:pPr>
              <a:defRPr/>
            </a:pPr>
            <a:r>
              <a:rPr lang="en-GB" altLang="en-US" dirty="0"/>
              <a:t>Presentation Title: View &gt; Header &amp; Footer</a:t>
            </a:r>
          </a:p>
        </p:txBody>
      </p:sp>
      <p:sp>
        <p:nvSpPr>
          <p:cNvPr id="4" name="Rectangle 6"/>
          <p:cNvSpPr>
            <a:spLocks noGrp="1" noChangeArrowheads="1"/>
          </p:cNvSpPr>
          <p:nvPr>
            <p:ph type="sldNum" sz="quarter" idx="12"/>
          </p:nvPr>
        </p:nvSpPr>
        <p:spPr>
          <a:ln/>
        </p:spPr>
        <p:txBody>
          <a:bodyPr/>
          <a:lstStyle>
            <a:lvl1pPr>
              <a:defRPr/>
            </a:lvl1pPr>
          </a:lstStyle>
          <a:p>
            <a:pPr>
              <a:defRPr/>
            </a:pPr>
            <a:fld id="{AE45A995-AE52-4C81-87C3-5576BD41038A}" type="slidenum">
              <a:rPr lang="en-GB" altLang="en-US"/>
              <a:pPr>
                <a:defRPr/>
              </a:pPr>
              <a:t>‹#›</a:t>
            </a:fld>
            <a:endParaRPr lang="en-GB" altLang="en-US" dirty="0"/>
          </a:p>
        </p:txBody>
      </p:sp>
    </p:spTree>
    <p:extLst>
      <p:ext uri="{BB962C8B-B14F-4D97-AF65-F5344CB8AC3E}">
        <p14:creationId xmlns:p14="http://schemas.microsoft.com/office/powerpoint/2010/main" val="57301305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40318" y="457200"/>
            <a:ext cx="3932767" cy="1600200"/>
          </a:xfrm>
        </p:spPr>
        <p:txBody>
          <a:bodyPr anchor="b"/>
          <a:lstStyle>
            <a:lvl1pPr>
              <a:defRPr sz="3200"/>
            </a:lvl1pPr>
          </a:lstStyle>
          <a:p>
            <a:r>
              <a:rPr lang="en-US"/>
              <a:t>Click to edit Master title style</a:t>
            </a:r>
            <a:endParaRPr lang="en-GB"/>
          </a:p>
        </p:txBody>
      </p:sp>
      <p:sp>
        <p:nvSpPr>
          <p:cNvPr id="3" name="Content Placeholder 2"/>
          <p:cNvSpPr>
            <a:spLocks noGrp="1"/>
          </p:cNvSpPr>
          <p:nvPr>
            <p:ph idx="1"/>
          </p:nvPr>
        </p:nvSpPr>
        <p:spPr>
          <a:xfrm>
            <a:off x="5183717" y="987426"/>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840318" y="2057400"/>
            <a:ext cx="393276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fld id="{6C1E5C4F-1C97-42B9-AE0F-261FB937E040}" type="datetime5">
              <a:rPr lang="en-GB" altLang="en-US" smtClean="0"/>
              <a:t>8-Apr-19</a:t>
            </a:fld>
            <a:endParaRPr lang="en-GB" altLang="en-US" dirty="0"/>
          </a:p>
        </p:txBody>
      </p:sp>
      <p:sp>
        <p:nvSpPr>
          <p:cNvPr id="6" name="Rectangle 5"/>
          <p:cNvSpPr>
            <a:spLocks noGrp="1" noChangeArrowheads="1"/>
          </p:cNvSpPr>
          <p:nvPr>
            <p:ph type="ftr" sz="quarter" idx="11"/>
          </p:nvPr>
        </p:nvSpPr>
        <p:spPr>
          <a:ln/>
        </p:spPr>
        <p:txBody>
          <a:bodyPr/>
          <a:lstStyle>
            <a:lvl1pPr>
              <a:defRPr/>
            </a:lvl1pPr>
          </a:lstStyle>
          <a:p>
            <a:pPr>
              <a:defRPr/>
            </a:pPr>
            <a:r>
              <a:rPr lang="en-GB" altLang="en-US" dirty="0"/>
              <a:t>Presentation Title: View &gt; Header &amp; Footer</a:t>
            </a:r>
          </a:p>
        </p:txBody>
      </p:sp>
      <p:sp>
        <p:nvSpPr>
          <p:cNvPr id="7" name="Rectangle 6"/>
          <p:cNvSpPr>
            <a:spLocks noGrp="1" noChangeArrowheads="1"/>
          </p:cNvSpPr>
          <p:nvPr>
            <p:ph type="sldNum" sz="quarter" idx="12"/>
          </p:nvPr>
        </p:nvSpPr>
        <p:spPr>
          <a:ln/>
        </p:spPr>
        <p:txBody>
          <a:bodyPr/>
          <a:lstStyle>
            <a:lvl1pPr>
              <a:defRPr/>
            </a:lvl1pPr>
          </a:lstStyle>
          <a:p>
            <a:pPr>
              <a:defRPr/>
            </a:pPr>
            <a:fld id="{274C0E19-6EF6-4E70-8A7F-E8AC727FF49F}" type="slidenum">
              <a:rPr lang="en-GB" altLang="en-US"/>
              <a:pPr>
                <a:defRPr/>
              </a:pPr>
              <a:t>‹#›</a:t>
            </a:fld>
            <a:endParaRPr lang="en-GB" altLang="en-US" dirty="0"/>
          </a:p>
        </p:txBody>
      </p:sp>
    </p:spTree>
    <p:extLst>
      <p:ext uri="{BB962C8B-B14F-4D97-AF65-F5344CB8AC3E}">
        <p14:creationId xmlns:p14="http://schemas.microsoft.com/office/powerpoint/2010/main" val="10963418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40318" y="457200"/>
            <a:ext cx="3932767" cy="1600200"/>
          </a:xfrm>
        </p:spPr>
        <p:txBody>
          <a:bodyPr anchor="b"/>
          <a:lstStyle>
            <a:lvl1pPr>
              <a:defRPr sz="3200"/>
            </a:lvl1pPr>
          </a:lstStyle>
          <a:p>
            <a:r>
              <a:rPr lang="en-US"/>
              <a:t>Click to edit Master title style</a:t>
            </a:r>
            <a:endParaRPr lang="en-GB"/>
          </a:p>
        </p:txBody>
      </p:sp>
      <p:sp>
        <p:nvSpPr>
          <p:cNvPr id="3" name="Picture Placeholder 2"/>
          <p:cNvSpPr>
            <a:spLocks noGrp="1"/>
          </p:cNvSpPr>
          <p:nvPr>
            <p:ph type="pic" idx="1"/>
          </p:nvPr>
        </p:nvSpPr>
        <p:spPr>
          <a:xfrm>
            <a:off x="5183717" y="987426"/>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a:t>Click icon to add picture</a:t>
            </a:r>
            <a:endParaRPr lang="en-GB" noProof="0" dirty="0"/>
          </a:p>
        </p:txBody>
      </p:sp>
      <p:sp>
        <p:nvSpPr>
          <p:cNvPr id="4" name="Text Placeholder 3"/>
          <p:cNvSpPr>
            <a:spLocks noGrp="1"/>
          </p:cNvSpPr>
          <p:nvPr>
            <p:ph type="body" sz="half" idx="2"/>
          </p:nvPr>
        </p:nvSpPr>
        <p:spPr>
          <a:xfrm>
            <a:off x="840318" y="2057400"/>
            <a:ext cx="393276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fld id="{2D8E4863-2A29-4332-8DA7-2B35B9C96659}" type="datetime5">
              <a:rPr lang="en-GB" altLang="en-US" smtClean="0"/>
              <a:t>8-Apr-19</a:t>
            </a:fld>
            <a:endParaRPr lang="en-GB" altLang="en-US" dirty="0"/>
          </a:p>
        </p:txBody>
      </p:sp>
      <p:sp>
        <p:nvSpPr>
          <p:cNvPr id="6" name="Rectangle 5"/>
          <p:cNvSpPr>
            <a:spLocks noGrp="1" noChangeArrowheads="1"/>
          </p:cNvSpPr>
          <p:nvPr>
            <p:ph type="ftr" sz="quarter" idx="11"/>
          </p:nvPr>
        </p:nvSpPr>
        <p:spPr>
          <a:ln/>
        </p:spPr>
        <p:txBody>
          <a:bodyPr/>
          <a:lstStyle>
            <a:lvl1pPr>
              <a:defRPr/>
            </a:lvl1pPr>
          </a:lstStyle>
          <a:p>
            <a:pPr>
              <a:defRPr/>
            </a:pPr>
            <a:r>
              <a:rPr lang="en-GB" altLang="en-US" dirty="0"/>
              <a:t>Presentation Title: View &gt; Header &amp; Footer</a:t>
            </a:r>
          </a:p>
        </p:txBody>
      </p:sp>
      <p:sp>
        <p:nvSpPr>
          <p:cNvPr id="7" name="Rectangle 6"/>
          <p:cNvSpPr>
            <a:spLocks noGrp="1" noChangeArrowheads="1"/>
          </p:cNvSpPr>
          <p:nvPr>
            <p:ph type="sldNum" sz="quarter" idx="12"/>
          </p:nvPr>
        </p:nvSpPr>
        <p:spPr>
          <a:ln/>
        </p:spPr>
        <p:txBody>
          <a:bodyPr/>
          <a:lstStyle>
            <a:lvl1pPr>
              <a:defRPr/>
            </a:lvl1pPr>
          </a:lstStyle>
          <a:p>
            <a:pPr>
              <a:defRPr/>
            </a:pPr>
            <a:fld id="{7BA3BBCD-52B5-4906-9844-5F2C2A815D6C}" type="slidenum">
              <a:rPr lang="en-GB" altLang="en-US"/>
              <a:pPr>
                <a:defRPr/>
              </a:pPr>
              <a:t>‹#›</a:t>
            </a:fld>
            <a:endParaRPr lang="en-GB" altLang="en-US" dirty="0"/>
          </a:p>
        </p:txBody>
      </p:sp>
    </p:spTree>
    <p:extLst>
      <p:ext uri="{BB962C8B-B14F-4D97-AF65-F5344CB8AC3E}">
        <p14:creationId xmlns:p14="http://schemas.microsoft.com/office/powerpoint/2010/main" val="206795101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fld id="{78580E5A-967E-40A8-A073-B17548ACF2E8}" type="datetime5">
              <a:rPr lang="en-GB" altLang="en-US" smtClean="0"/>
              <a:t>8-Apr-19</a:t>
            </a:fld>
            <a:endParaRPr lang="en-GB" altLang="en-US" dirty="0"/>
          </a:p>
        </p:txBody>
      </p:sp>
      <p:sp>
        <p:nvSpPr>
          <p:cNvPr id="5" name="Rectangle 5"/>
          <p:cNvSpPr>
            <a:spLocks noGrp="1" noChangeArrowheads="1"/>
          </p:cNvSpPr>
          <p:nvPr>
            <p:ph type="ftr" sz="quarter" idx="11"/>
          </p:nvPr>
        </p:nvSpPr>
        <p:spPr>
          <a:ln/>
        </p:spPr>
        <p:txBody>
          <a:bodyPr/>
          <a:lstStyle>
            <a:lvl1pPr>
              <a:defRPr/>
            </a:lvl1pPr>
          </a:lstStyle>
          <a:p>
            <a:pPr>
              <a:defRPr/>
            </a:pPr>
            <a:r>
              <a:rPr lang="en-GB" altLang="en-US" dirty="0"/>
              <a:t>Presentation Title: View &gt; Header &amp; Footer</a:t>
            </a:r>
          </a:p>
        </p:txBody>
      </p:sp>
      <p:sp>
        <p:nvSpPr>
          <p:cNvPr id="6" name="Rectangle 6"/>
          <p:cNvSpPr>
            <a:spLocks noGrp="1" noChangeArrowheads="1"/>
          </p:cNvSpPr>
          <p:nvPr>
            <p:ph type="sldNum" sz="quarter" idx="12"/>
          </p:nvPr>
        </p:nvSpPr>
        <p:spPr>
          <a:ln/>
        </p:spPr>
        <p:txBody>
          <a:bodyPr/>
          <a:lstStyle>
            <a:lvl1pPr>
              <a:defRPr/>
            </a:lvl1pPr>
          </a:lstStyle>
          <a:p>
            <a:pPr>
              <a:defRPr/>
            </a:pPr>
            <a:fld id="{E3F9DECF-A4B8-4159-82EE-467E865423A7}" type="slidenum">
              <a:rPr lang="en-GB" altLang="en-US"/>
              <a:pPr>
                <a:defRPr/>
              </a:pPr>
              <a:t>‹#›</a:t>
            </a:fld>
            <a:endParaRPr lang="en-GB" altLang="en-US" dirty="0"/>
          </a:p>
        </p:txBody>
      </p:sp>
    </p:spTree>
    <p:extLst>
      <p:ext uri="{BB962C8B-B14F-4D97-AF65-F5344CB8AC3E}">
        <p14:creationId xmlns:p14="http://schemas.microsoft.com/office/powerpoint/2010/main" val="197619831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90417" y="827089"/>
            <a:ext cx="2421467" cy="5405437"/>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719667" y="827089"/>
            <a:ext cx="7067551" cy="540543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fld id="{2D1D200C-2337-4AF9-957F-157D2E40BE46}" type="datetime5">
              <a:rPr lang="en-GB" altLang="en-US" smtClean="0"/>
              <a:t>8-Apr-19</a:t>
            </a:fld>
            <a:endParaRPr lang="en-GB" altLang="en-US" dirty="0"/>
          </a:p>
        </p:txBody>
      </p:sp>
      <p:sp>
        <p:nvSpPr>
          <p:cNvPr id="5" name="Rectangle 5"/>
          <p:cNvSpPr>
            <a:spLocks noGrp="1" noChangeArrowheads="1"/>
          </p:cNvSpPr>
          <p:nvPr>
            <p:ph type="ftr" sz="quarter" idx="11"/>
          </p:nvPr>
        </p:nvSpPr>
        <p:spPr>
          <a:ln/>
        </p:spPr>
        <p:txBody>
          <a:bodyPr/>
          <a:lstStyle>
            <a:lvl1pPr>
              <a:defRPr/>
            </a:lvl1pPr>
          </a:lstStyle>
          <a:p>
            <a:pPr>
              <a:defRPr/>
            </a:pPr>
            <a:r>
              <a:rPr lang="en-GB" altLang="en-US" dirty="0"/>
              <a:t>Presentation Title: View &gt; Header &amp; Footer</a:t>
            </a:r>
          </a:p>
        </p:txBody>
      </p:sp>
      <p:sp>
        <p:nvSpPr>
          <p:cNvPr id="6" name="Rectangle 6"/>
          <p:cNvSpPr>
            <a:spLocks noGrp="1" noChangeArrowheads="1"/>
          </p:cNvSpPr>
          <p:nvPr>
            <p:ph type="sldNum" sz="quarter" idx="12"/>
          </p:nvPr>
        </p:nvSpPr>
        <p:spPr>
          <a:ln/>
        </p:spPr>
        <p:txBody>
          <a:bodyPr/>
          <a:lstStyle>
            <a:lvl1pPr>
              <a:defRPr/>
            </a:lvl1pPr>
          </a:lstStyle>
          <a:p>
            <a:pPr>
              <a:defRPr/>
            </a:pPr>
            <a:fld id="{BC5D13DF-8778-4CEC-9B71-17CBB790E7DE}" type="slidenum">
              <a:rPr lang="en-GB" altLang="en-US"/>
              <a:pPr>
                <a:defRPr/>
              </a:pPr>
              <a:t>‹#›</a:t>
            </a:fld>
            <a:endParaRPr lang="en-GB" altLang="en-US" dirty="0"/>
          </a:p>
        </p:txBody>
      </p:sp>
    </p:spTree>
    <p:extLst>
      <p:ext uri="{BB962C8B-B14F-4D97-AF65-F5344CB8AC3E}">
        <p14:creationId xmlns:p14="http://schemas.microsoft.com/office/powerpoint/2010/main" val="145926646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Rail Left">
    <p:spTree>
      <p:nvGrpSpPr>
        <p:cNvPr id="1" name=""/>
        <p:cNvGrpSpPr/>
        <p:nvPr/>
      </p:nvGrpSpPr>
      <p:grpSpPr>
        <a:xfrm>
          <a:off x="0" y="0"/>
          <a:ext cx="0" cy="0"/>
          <a:chOff x="0" y="0"/>
          <a:chExt cx="0" cy="0"/>
        </a:xfrm>
      </p:grpSpPr>
      <p:pic>
        <p:nvPicPr>
          <p:cNvPr id="13" name="Picture 1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206680" y="0"/>
            <a:ext cx="1985319" cy="911499"/>
          </a:xfrm>
          <a:prstGeom prst="rect">
            <a:avLst/>
          </a:prstGeom>
        </p:spPr>
      </p:pic>
      <p:grpSp>
        <p:nvGrpSpPr>
          <p:cNvPr id="21" name="Group 20"/>
          <p:cNvGrpSpPr/>
          <p:nvPr userDrawn="1"/>
        </p:nvGrpSpPr>
        <p:grpSpPr>
          <a:xfrm>
            <a:off x="346345" y="0"/>
            <a:ext cx="413030" cy="6862274"/>
            <a:chOff x="346345" y="0"/>
            <a:chExt cx="413030" cy="6862274"/>
          </a:xfrm>
        </p:grpSpPr>
        <p:pic>
          <p:nvPicPr>
            <p:cNvPr id="22" name="Picture 21"/>
            <p:cNvPicPr>
              <a:picLocks noChangeAspect="1"/>
            </p:cNvPicPr>
            <p:nvPr userDrawn="1"/>
          </p:nvPicPr>
          <p:blipFill rotWithShape="1">
            <a:blip r:embed="rId3">
              <a:extLst>
                <a:ext uri="{28A0092B-C50C-407E-A947-70E740481C1C}">
                  <a14:useLocalDpi xmlns:a14="http://schemas.microsoft.com/office/drawing/2010/main" val="0"/>
                </a:ext>
              </a:extLst>
            </a:blip>
            <a:srcRect l="-5546" t="19975" r="-2857" b="3236"/>
            <a:stretch/>
          </p:blipFill>
          <p:spPr>
            <a:xfrm rot="10800000">
              <a:off x="346345" y="0"/>
              <a:ext cx="413030" cy="3527576"/>
            </a:xfrm>
            <a:prstGeom prst="rect">
              <a:avLst/>
            </a:prstGeom>
          </p:spPr>
        </p:pic>
        <p:pic>
          <p:nvPicPr>
            <p:cNvPr id="23" name="Picture 22"/>
            <p:cNvPicPr>
              <a:picLocks noChangeAspect="1"/>
            </p:cNvPicPr>
            <p:nvPr userDrawn="1"/>
          </p:nvPicPr>
          <p:blipFill rotWithShape="1">
            <a:blip r:embed="rId3">
              <a:extLst>
                <a:ext uri="{28A0092B-C50C-407E-A947-70E740481C1C}">
                  <a14:useLocalDpi xmlns:a14="http://schemas.microsoft.com/office/drawing/2010/main" val="0"/>
                </a:ext>
              </a:extLst>
            </a:blip>
            <a:srcRect l="-5546" t="23429" r="-2857" b="3236"/>
            <a:stretch/>
          </p:blipFill>
          <p:spPr>
            <a:xfrm rot="10800000">
              <a:off x="346345" y="3493393"/>
              <a:ext cx="413030" cy="3368881"/>
            </a:xfrm>
            <a:prstGeom prst="rect">
              <a:avLst/>
            </a:prstGeom>
          </p:spPr>
        </p:pic>
      </p:grpSp>
      <p:sp>
        <p:nvSpPr>
          <p:cNvPr id="17" name="Slide Number Placeholder 9"/>
          <p:cNvSpPr>
            <a:spLocks noGrp="1"/>
          </p:cNvSpPr>
          <p:nvPr>
            <p:ph type="sldNum" sz="quarter" idx="15"/>
          </p:nvPr>
        </p:nvSpPr>
        <p:spPr>
          <a:xfrm>
            <a:off x="11092443" y="6532802"/>
            <a:ext cx="850268" cy="184192"/>
          </a:xfrm>
          <a:prstGeom prst="rect">
            <a:avLst/>
          </a:prstGeom>
        </p:spPr>
        <p:txBody>
          <a:bodyPr/>
          <a:lstStyle>
            <a:lvl1pPr algn="r">
              <a:defRPr>
                <a:latin typeface="Arial" panose="020B0604020202020204" pitchFamily="34" charset="0"/>
                <a:cs typeface="Arial" panose="020B0604020202020204" pitchFamily="34" charset="0"/>
              </a:defRPr>
            </a:lvl1pPr>
          </a:lstStyle>
          <a:p>
            <a:fld id="{229EAAAC-928A-40C1-AC39-D34FD1799CA9}" type="slidenum">
              <a:rPr lang="en-GB" smtClean="0"/>
              <a:pPr/>
              <a:t>‹#›</a:t>
            </a:fld>
            <a:endParaRPr lang="en-GB" dirty="0"/>
          </a:p>
        </p:txBody>
      </p:sp>
    </p:spTree>
    <p:extLst>
      <p:ext uri="{BB962C8B-B14F-4D97-AF65-F5344CB8AC3E}">
        <p14:creationId xmlns:p14="http://schemas.microsoft.com/office/powerpoint/2010/main" val="39399444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Rail Right">
    <p:spTree>
      <p:nvGrpSpPr>
        <p:cNvPr id="1" name=""/>
        <p:cNvGrpSpPr/>
        <p:nvPr/>
      </p:nvGrpSpPr>
      <p:grpSpPr>
        <a:xfrm>
          <a:off x="0" y="0"/>
          <a:ext cx="0" cy="0"/>
          <a:chOff x="0" y="0"/>
          <a:chExt cx="0" cy="0"/>
        </a:xfrm>
      </p:grpSpPr>
      <p:pic>
        <p:nvPicPr>
          <p:cNvPr id="13" name="Picture 1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206680" y="0"/>
            <a:ext cx="1985319" cy="911499"/>
          </a:xfrm>
          <a:prstGeom prst="rect">
            <a:avLst/>
          </a:prstGeom>
        </p:spPr>
      </p:pic>
      <p:grpSp>
        <p:nvGrpSpPr>
          <p:cNvPr id="21" name="Group 20"/>
          <p:cNvGrpSpPr/>
          <p:nvPr userDrawn="1"/>
        </p:nvGrpSpPr>
        <p:grpSpPr>
          <a:xfrm>
            <a:off x="11431437" y="928688"/>
            <a:ext cx="413030" cy="5181555"/>
            <a:chOff x="11431437" y="928688"/>
            <a:chExt cx="413030" cy="5181555"/>
          </a:xfrm>
        </p:grpSpPr>
        <p:pic>
          <p:nvPicPr>
            <p:cNvPr id="22" name="Picture 21"/>
            <p:cNvPicPr>
              <a:picLocks noChangeAspect="1"/>
            </p:cNvPicPr>
            <p:nvPr userDrawn="1"/>
          </p:nvPicPr>
          <p:blipFill rotWithShape="1">
            <a:blip r:embed="rId3">
              <a:extLst>
                <a:ext uri="{28A0092B-C50C-407E-A947-70E740481C1C}">
                  <a14:useLocalDpi xmlns:a14="http://schemas.microsoft.com/office/drawing/2010/main" val="0"/>
                </a:ext>
              </a:extLst>
            </a:blip>
            <a:srcRect l="-5546" t="19975" r="-2857" b="23453"/>
            <a:stretch/>
          </p:blipFill>
          <p:spPr>
            <a:xfrm rot="10800000">
              <a:off x="11431437" y="928688"/>
              <a:ext cx="413030" cy="2598888"/>
            </a:xfrm>
            <a:prstGeom prst="rect">
              <a:avLst/>
            </a:prstGeom>
          </p:spPr>
        </p:pic>
        <p:pic>
          <p:nvPicPr>
            <p:cNvPr id="23" name="Picture 22"/>
            <p:cNvPicPr>
              <a:picLocks noChangeAspect="1"/>
            </p:cNvPicPr>
            <p:nvPr userDrawn="1"/>
          </p:nvPicPr>
          <p:blipFill rotWithShape="1">
            <a:blip r:embed="rId3">
              <a:extLst>
                <a:ext uri="{28A0092B-C50C-407E-A947-70E740481C1C}">
                  <a14:useLocalDpi xmlns:a14="http://schemas.microsoft.com/office/drawing/2010/main" val="0"/>
                </a:ext>
              </a:extLst>
            </a:blip>
            <a:srcRect l="-5546" t="39800" r="-2857" b="3236"/>
            <a:stretch/>
          </p:blipFill>
          <p:spPr>
            <a:xfrm rot="10800000">
              <a:off x="11431437" y="3493392"/>
              <a:ext cx="413030" cy="2616851"/>
            </a:xfrm>
            <a:prstGeom prst="rect">
              <a:avLst/>
            </a:prstGeom>
          </p:spPr>
        </p:pic>
      </p:grpSp>
      <p:sp>
        <p:nvSpPr>
          <p:cNvPr id="31" name="Slide Number Placeholder 9"/>
          <p:cNvSpPr>
            <a:spLocks noGrp="1"/>
          </p:cNvSpPr>
          <p:nvPr>
            <p:ph type="sldNum" sz="quarter" idx="15"/>
          </p:nvPr>
        </p:nvSpPr>
        <p:spPr>
          <a:xfrm>
            <a:off x="11092443" y="6532802"/>
            <a:ext cx="850268" cy="184192"/>
          </a:xfrm>
          <a:prstGeom prst="rect">
            <a:avLst/>
          </a:prstGeom>
        </p:spPr>
        <p:txBody>
          <a:bodyPr/>
          <a:lstStyle>
            <a:lvl1pPr algn="r">
              <a:defRPr>
                <a:latin typeface="Arial" panose="020B0604020202020204" pitchFamily="34" charset="0"/>
                <a:cs typeface="Arial" panose="020B0604020202020204" pitchFamily="34" charset="0"/>
              </a:defRPr>
            </a:lvl1pPr>
          </a:lstStyle>
          <a:p>
            <a:fld id="{229EAAAC-928A-40C1-AC39-D34FD1799CA9}" type="slidenum">
              <a:rPr lang="en-GB" smtClean="0"/>
              <a:pPr/>
              <a:t>‹#›</a:t>
            </a:fld>
            <a:endParaRPr lang="en-GB" dirty="0"/>
          </a:p>
        </p:txBody>
      </p:sp>
    </p:spTree>
    <p:extLst>
      <p:ext uri="{BB962C8B-B14F-4D97-AF65-F5344CB8AC3E}">
        <p14:creationId xmlns:p14="http://schemas.microsoft.com/office/powerpoint/2010/main" val="408410605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Rail Centre">
    <p:spTree>
      <p:nvGrpSpPr>
        <p:cNvPr id="1" name=""/>
        <p:cNvGrpSpPr/>
        <p:nvPr/>
      </p:nvGrpSpPr>
      <p:grpSpPr>
        <a:xfrm>
          <a:off x="0" y="0"/>
          <a:ext cx="0" cy="0"/>
          <a:chOff x="0" y="0"/>
          <a:chExt cx="0" cy="0"/>
        </a:xfrm>
      </p:grpSpPr>
      <p:pic>
        <p:nvPicPr>
          <p:cNvPr id="13" name="Picture 1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206680" y="0"/>
            <a:ext cx="1985319" cy="911499"/>
          </a:xfrm>
          <a:prstGeom prst="rect">
            <a:avLst/>
          </a:prstGeom>
        </p:spPr>
      </p:pic>
      <p:grpSp>
        <p:nvGrpSpPr>
          <p:cNvPr id="25" name="Group 24"/>
          <p:cNvGrpSpPr/>
          <p:nvPr userDrawn="1"/>
        </p:nvGrpSpPr>
        <p:grpSpPr>
          <a:xfrm>
            <a:off x="5882866" y="0"/>
            <a:ext cx="413030" cy="6862274"/>
            <a:chOff x="346345" y="0"/>
            <a:chExt cx="413030" cy="6862274"/>
          </a:xfrm>
        </p:grpSpPr>
        <p:pic>
          <p:nvPicPr>
            <p:cNvPr id="26" name="Picture 25"/>
            <p:cNvPicPr>
              <a:picLocks noChangeAspect="1"/>
            </p:cNvPicPr>
            <p:nvPr userDrawn="1"/>
          </p:nvPicPr>
          <p:blipFill rotWithShape="1">
            <a:blip r:embed="rId3">
              <a:extLst>
                <a:ext uri="{28A0092B-C50C-407E-A947-70E740481C1C}">
                  <a14:useLocalDpi xmlns:a14="http://schemas.microsoft.com/office/drawing/2010/main" val="0"/>
                </a:ext>
              </a:extLst>
            </a:blip>
            <a:srcRect l="-5546" t="19975" r="-2857" b="3236"/>
            <a:stretch/>
          </p:blipFill>
          <p:spPr>
            <a:xfrm rot="10800000">
              <a:off x="346345" y="0"/>
              <a:ext cx="413030" cy="3527576"/>
            </a:xfrm>
            <a:prstGeom prst="rect">
              <a:avLst/>
            </a:prstGeom>
          </p:spPr>
        </p:pic>
        <p:pic>
          <p:nvPicPr>
            <p:cNvPr id="27" name="Picture 26"/>
            <p:cNvPicPr>
              <a:picLocks noChangeAspect="1"/>
            </p:cNvPicPr>
            <p:nvPr userDrawn="1"/>
          </p:nvPicPr>
          <p:blipFill rotWithShape="1">
            <a:blip r:embed="rId3">
              <a:extLst>
                <a:ext uri="{28A0092B-C50C-407E-A947-70E740481C1C}">
                  <a14:useLocalDpi xmlns:a14="http://schemas.microsoft.com/office/drawing/2010/main" val="0"/>
                </a:ext>
              </a:extLst>
            </a:blip>
            <a:srcRect l="-5546" t="23429" r="-2857" b="3236"/>
            <a:stretch/>
          </p:blipFill>
          <p:spPr>
            <a:xfrm rot="10800000">
              <a:off x="346345" y="3493393"/>
              <a:ext cx="413030" cy="3368881"/>
            </a:xfrm>
            <a:prstGeom prst="rect">
              <a:avLst/>
            </a:prstGeom>
          </p:spPr>
        </p:pic>
      </p:grpSp>
      <p:sp>
        <p:nvSpPr>
          <p:cNvPr id="23" name="Slide Number Placeholder 9"/>
          <p:cNvSpPr>
            <a:spLocks noGrp="1"/>
          </p:cNvSpPr>
          <p:nvPr>
            <p:ph type="sldNum" sz="quarter" idx="15"/>
          </p:nvPr>
        </p:nvSpPr>
        <p:spPr>
          <a:xfrm>
            <a:off x="11092443" y="6532802"/>
            <a:ext cx="850268" cy="184192"/>
          </a:xfrm>
          <a:prstGeom prst="rect">
            <a:avLst/>
          </a:prstGeom>
        </p:spPr>
        <p:txBody>
          <a:bodyPr/>
          <a:lstStyle>
            <a:lvl1pPr algn="r">
              <a:defRPr>
                <a:latin typeface="Arial" panose="020B0604020202020204" pitchFamily="34" charset="0"/>
                <a:cs typeface="Arial" panose="020B0604020202020204" pitchFamily="34" charset="0"/>
              </a:defRPr>
            </a:lvl1pPr>
          </a:lstStyle>
          <a:p>
            <a:fld id="{229EAAAC-928A-40C1-AC39-D34FD1799CA9}" type="slidenum">
              <a:rPr lang="en-GB" smtClean="0"/>
              <a:pPr/>
              <a:t>‹#›</a:t>
            </a:fld>
            <a:endParaRPr lang="en-GB" dirty="0"/>
          </a:p>
        </p:txBody>
      </p:sp>
    </p:spTree>
    <p:extLst>
      <p:ext uri="{BB962C8B-B14F-4D97-AF65-F5344CB8AC3E}">
        <p14:creationId xmlns:p14="http://schemas.microsoft.com/office/powerpoint/2010/main" val="313608854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Rail Below">
    <p:spTree>
      <p:nvGrpSpPr>
        <p:cNvPr id="1" name=""/>
        <p:cNvGrpSpPr/>
        <p:nvPr/>
      </p:nvGrpSpPr>
      <p:grpSpPr>
        <a:xfrm>
          <a:off x="0" y="0"/>
          <a:ext cx="0" cy="0"/>
          <a:chOff x="0" y="0"/>
          <a:chExt cx="0" cy="0"/>
        </a:xfrm>
      </p:grpSpPr>
      <p:pic>
        <p:nvPicPr>
          <p:cNvPr id="13" name="Picture 1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206680" y="0"/>
            <a:ext cx="1985319" cy="911499"/>
          </a:xfrm>
          <a:prstGeom prst="rect">
            <a:avLst/>
          </a:prstGeom>
        </p:spPr>
      </p:pic>
      <p:grpSp>
        <p:nvGrpSpPr>
          <p:cNvPr id="2" name="Group 1"/>
          <p:cNvGrpSpPr/>
          <p:nvPr userDrawn="1"/>
        </p:nvGrpSpPr>
        <p:grpSpPr>
          <a:xfrm>
            <a:off x="9408" y="5731445"/>
            <a:ext cx="12182592" cy="415480"/>
            <a:chOff x="9408" y="5628893"/>
            <a:chExt cx="12182592" cy="415480"/>
          </a:xfrm>
        </p:grpSpPr>
        <p:pic>
          <p:nvPicPr>
            <p:cNvPr id="9" name="Picture 8"/>
            <p:cNvPicPr>
              <a:picLocks noChangeAspect="1"/>
            </p:cNvPicPr>
            <p:nvPr userDrawn="1"/>
          </p:nvPicPr>
          <p:blipFill rotWithShape="1">
            <a:blip r:embed="rId3">
              <a:extLst>
                <a:ext uri="{28A0092B-C50C-407E-A947-70E740481C1C}">
                  <a14:useLocalDpi xmlns:a14="http://schemas.microsoft.com/office/drawing/2010/main" val="0"/>
                </a:ext>
              </a:extLst>
            </a:blip>
            <a:srcRect l="-5546" t="19975" r="-2857" b="3236"/>
            <a:stretch/>
          </p:blipFill>
          <p:spPr>
            <a:xfrm rot="5400000">
              <a:off x="1566681" y="4071620"/>
              <a:ext cx="413030" cy="3527576"/>
            </a:xfrm>
            <a:prstGeom prst="rect">
              <a:avLst/>
            </a:prstGeom>
          </p:spPr>
        </p:pic>
        <p:pic>
          <p:nvPicPr>
            <p:cNvPr id="11" name="Picture 10"/>
            <p:cNvPicPr>
              <a:picLocks noChangeAspect="1"/>
            </p:cNvPicPr>
            <p:nvPr userDrawn="1"/>
          </p:nvPicPr>
          <p:blipFill rotWithShape="1">
            <a:blip r:embed="rId3">
              <a:extLst>
                <a:ext uri="{28A0092B-C50C-407E-A947-70E740481C1C}">
                  <a14:useLocalDpi xmlns:a14="http://schemas.microsoft.com/office/drawing/2010/main" val="0"/>
                </a:ext>
              </a:extLst>
            </a:blip>
            <a:srcRect l="-5546" t="19975" r="-2857" b="3236"/>
            <a:stretch/>
          </p:blipFill>
          <p:spPr>
            <a:xfrm rot="5400000">
              <a:off x="5060073" y="4071620"/>
              <a:ext cx="413030" cy="3527576"/>
            </a:xfrm>
            <a:prstGeom prst="rect">
              <a:avLst/>
            </a:prstGeom>
          </p:spPr>
        </p:pic>
        <p:pic>
          <p:nvPicPr>
            <p:cNvPr id="16" name="Picture 15"/>
            <p:cNvPicPr>
              <a:picLocks noChangeAspect="1"/>
            </p:cNvPicPr>
            <p:nvPr userDrawn="1"/>
          </p:nvPicPr>
          <p:blipFill rotWithShape="1">
            <a:blip r:embed="rId3">
              <a:extLst>
                <a:ext uri="{28A0092B-C50C-407E-A947-70E740481C1C}">
                  <a14:useLocalDpi xmlns:a14="http://schemas.microsoft.com/office/drawing/2010/main" val="0"/>
                </a:ext>
              </a:extLst>
            </a:blip>
            <a:srcRect l="-5546" t="19975" r="-2857" b="3236"/>
            <a:stretch/>
          </p:blipFill>
          <p:spPr>
            <a:xfrm rot="5400000">
              <a:off x="8549745" y="4074070"/>
              <a:ext cx="413030" cy="3527576"/>
            </a:xfrm>
            <a:prstGeom prst="rect">
              <a:avLst/>
            </a:prstGeom>
          </p:spPr>
        </p:pic>
        <p:pic>
          <p:nvPicPr>
            <p:cNvPr id="17" name="Picture 16"/>
            <p:cNvPicPr>
              <a:picLocks noChangeAspect="1"/>
            </p:cNvPicPr>
            <p:nvPr userDrawn="1"/>
          </p:nvPicPr>
          <p:blipFill rotWithShape="1">
            <a:blip r:embed="rId3">
              <a:extLst>
                <a:ext uri="{28A0092B-C50C-407E-A947-70E740481C1C}">
                  <a14:useLocalDpi xmlns:a14="http://schemas.microsoft.com/office/drawing/2010/main" val="0"/>
                </a:ext>
              </a:extLst>
            </a:blip>
            <a:srcRect l="-5547" t="59610" r="-3336" b="3236"/>
            <a:stretch/>
          </p:blipFill>
          <p:spPr>
            <a:xfrm rot="5400000">
              <a:off x="11131178" y="4982927"/>
              <a:ext cx="414856" cy="1706788"/>
            </a:xfrm>
            <a:prstGeom prst="rect">
              <a:avLst/>
            </a:prstGeom>
          </p:spPr>
        </p:pic>
      </p:grpSp>
      <p:sp>
        <p:nvSpPr>
          <p:cNvPr id="15" name="Slide Number Placeholder 9"/>
          <p:cNvSpPr>
            <a:spLocks noGrp="1"/>
          </p:cNvSpPr>
          <p:nvPr>
            <p:ph type="sldNum" sz="quarter" idx="15"/>
          </p:nvPr>
        </p:nvSpPr>
        <p:spPr>
          <a:xfrm>
            <a:off x="11092443" y="6532802"/>
            <a:ext cx="850268" cy="184192"/>
          </a:xfrm>
          <a:prstGeom prst="rect">
            <a:avLst/>
          </a:prstGeom>
        </p:spPr>
        <p:txBody>
          <a:bodyPr/>
          <a:lstStyle>
            <a:lvl1pPr algn="r">
              <a:defRPr>
                <a:latin typeface="Arial" panose="020B0604020202020204" pitchFamily="34" charset="0"/>
                <a:cs typeface="Arial" panose="020B0604020202020204" pitchFamily="34" charset="0"/>
              </a:defRPr>
            </a:lvl1pPr>
          </a:lstStyle>
          <a:p>
            <a:fld id="{229EAAAC-928A-40C1-AC39-D34FD1799CA9}" type="slidenum">
              <a:rPr lang="en-GB" smtClean="0"/>
              <a:pPr/>
              <a:t>‹#›</a:t>
            </a:fld>
            <a:endParaRPr lang="en-GB" dirty="0"/>
          </a:p>
        </p:txBody>
      </p:sp>
    </p:spTree>
    <p:extLst>
      <p:ext uri="{BB962C8B-B14F-4D97-AF65-F5344CB8AC3E}">
        <p14:creationId xmlns:p14="http://schemas.microsoft.com/office/powerpoint/2010/main" val="66269099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Rail Below 2">
    <p:spTree>
      <p:nvGrpSpPr>
        <p:cNvPr id="1" name=""/>
        <p:cNvGrpSpPr/>
        <p:nvPr/>
      </p:nvGrpSpPr>
      <p:grpSpPr>
        <a:xfrm>
          <a:off x="0" y="0"/>
          <a:ext cx="0" cy="0"/>
          <a:chOff x="0" y="0"/>
          <a:chExt cx="0" cy="0"/>
        </a:xfrm>
      </p:grpSpPr>
      <p:pic>
        <p:nvPicPr>
          <p:cNvPr id="13" name="Picture 1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206680" y="0"/>
            <a:ext cx="1985319" cy="911499"/>
          </a:xfrm>
          <a:prstGeom prst="rect">
            <a:avLst/>
          </a:prstGeom>
        </p:spPr>
      </p:pic>
      <p:grpSp>
        <p:nvGrpSpPr>
          <p:cNvPr id="2" name="Group 1"/>
          <p:cNvGrpSpPr/>
          <p:nvPr userDrawn="1"/>
        </p:nvGrpSpPr>
        <p:grpSpPr>
          <a:xfrm>
            <a:off x="9408" y="4279047"/>
            <a:ext cx="12182592" cy="415480"/>
            <a:chOff x="9408" y="5628893"/>
            <a:chExt cx="12182592" cy="415480"/>
          </a:xfrm>
        </p:grpSpPr>
        <p:pic>
          <p:nvPicPr>
            <p:cNvPr id="9" name="Picture 8"/>
            <p:cNvPicPr>
              <a:picLocks noChangeAspect="1"/>
            </p:cNvPicPr>
            <p:nvPr userDrawn="1"/>
          </p:nvPicPr>
          <p:blipFill rotWithShape="1">
            <a:blip r:embed="rId3">
              <a:extLst>
                <a:ext uri="{28A0092B-C50C-407E-A947-70E740481C1C}">
                  <a14:useLocalDpi xmlns:a14="http://schemas.microsoft.com/office/drawing/2010/main" val="0"/>
                </a:ext>
              </a:extLst>
            </a:blip>
            <a:srcRect l="-5546" t="19975" r="-2857" b="3236"/>
            <a:stretch/>
          </p:blipFill>
          <p:spPr>
            <a:xfrm rot="5400000">
              <a:off x="1566681" y="4071620"/>
              <a:ext cx="413030" cy="3527576"/>
            </a:xfrm>
            <a:prstGeom prst="rect">
              <a:avLst/>
            </a:prstGeom>
          </p:spPr>
        </p:pic>
        <p:pic>
          <p:nvPicPr>
            <p:cNvPr id="11" name="Picture 10"/>
            <p:cNvPicPr>
              <a:picLocks noChangeAspect="1"/>
            </p:cNvPicPr>
            <p:nvPr userDrawn="1"/>
          </p:nvPicPr>
          <p:blipFill rotWithShape="1">
            <a:blip r:embed="rId3">
              <a:extLst>
                <a:ext uri="{28A0092B-C50C-407E-A947-70E740481C1C}">
                  <a14:useLocalDpi xmlns:a14="http://schemas.microsoft.com/office/drawing/2010/main" val="0"/>
                </a:ext>
              </a:extLst>
            </a:blip>
            <a:srcRect l="-5546" t="19975" r="-2857" b="3236"/>
            <a:stretch/>
          </p:blipFill>
          <p:spPr>
            <a:xfrm rot="5400000">
              <a:off x="5060073" y="4071620"/>
              <a:ext cx="413030" cy="3527576"/>
            </a:xfrm>
            <a:prstGeom prst="rect">
              <a:avLst/>
            </a:prstGeom>
          </p:spPr>
        </p:pic>
        <p:pic>
          <p:nvPicPr>
            <p:cNvPr id="16" name="Picture 15"/>
            <p:cNvPicPr>
              <a:picLocks noChangeAspect="1"/>
            </p:cNvPicPr>
            <p:nvPr userDrawn="1"/>
          </p:nvPicPr>
          <p:blipFill rotWithShape="1">
            <a:blip r:embed="rId3">
              <a:extLst>
                <a:ext uri="{28A0092B-C50C-407E-A947-70E740481C1C}">
                  <a14:useLocalDpi xmlns:a14="http://schemas.microsoft.com/office/drawing/2010/main" val="0"/>
                </a:ext>
              </a:extLst>
            </a:blip>
            <a:srcRect l="-5546" t="19975" r="-2857" b="3236"/>
            <a:stretch/>
          </p:blipFill>
          <p:spPr>
            <a:xfrm rot="5400000">
              <a:off x="8549745" y="4074070"/>
              <a:ext cx="413030" cy="3527576"/>
            </a:xfrm>
            <a:prstGeom prst="rect">
              <a:avLst/>
            </a:prstGeom>
          </p:spPr>
        </p:pic>
        <p:pic>
          <p:nvPicPr>
            <p:cNvPr id="17" name="Picture 16"/>
            <p:cNvPicPr>
              <a:picLocks noChangeAspect="1"/>
            </p:cNvPicPr>
            <p:nvPr userDrawn="1"/>
          </p:nvPicPr>
          <p:blipFill rotWithShape="1">
            <a:blip r:embed="rId3">
              <a:extLst>
                <a:ext uri="{28A0092B-C50C-407E-A947-70E740481C1C}">
                  <a14:useLocalDpi xmlns:a14="http://schemas.microsoft.com/office/drawing/2010/main" val="0"/>
                </a:ext>
              </a:extLst>
            </a:blip>
            <a:srcRect l="-5547" t="59610" r="-3336" b="3236"/>
            <a:stretch/>
          </p:blipFill>
          <p:spPr>
            <a:xfrm rot="5400000">
              <a:off x="11131178" y="4982927"/>
              <a:ext cx="414856" cy="1706788"/>
            </a:xfrm>
            <a:prstGeom prst="rect">
              <a:avLst/>
            </a:prstGeom>
          </p:spPr>
        </p:pic>
      </p:grpSp>
      <p:sp>
        <p:nvSpPr>
          <p:cNvPr id="12" name="Slide Number Placeholder 9"/>
          <p:cNvSpPr>
            <a:spLocks noGrp="1"/>
          </p:cNvSpPr>
          <p:nvPr>
            <p:ph type="sldNum" sz="quarter" idx="15"/>
          </p:nvPr>
        </p:nvSpPr>
        <p:spPr>
          <a:xfrm>
            <a:off x="11092443" y="6532802"/>
            <a:ext cx="850268" cy="184192"/>
          </a:xfrm>
          <a:prstGeom prst="rect">
            <a:avLst/>
          </a:prstGeom>
        </p:spPr>
        <p:txBody>
          <a:bodyPr/>
          <a:lstStyle>
            <a:lvl1pPr algn="r">
              <a:defRPr>
                <a:latin typeface="Arial" panose="020B0604020202020204" pitchFamily="34" charset="0"/>
                <a:cs typeface="Arial" panose="020B0604020202020204" pitchFamily="34" charset="0"/>
              </a:defRPr>
            </a:lvl1pPr>
          </a:lstStyle>
          <a:p>
            <a:fld id="{229EAAAC-928A-40C1-AC39-D34FD1799CA9}" type="slidenum">
              <a:rPr lang="en-GB" smtClean="0"/>
              <a:pPr/>
              <a:t>‹#›</a:t>
            </a:fld>
            <a:endParaRPr lang="en-GB" dirty="0"/>
          </a:p>
        </p:txBody>
      </p:sp>
    </p:spTree>
    <p:extLst>
      <p:ext uri="{BB962C8B-B14F-4D97-AF65-F5344CB8AC3E}">
        <p14:creationId xmlns:p14="http://schemas.microsoft.com/office/powerpoint/2010/main" val="170964667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4" name="Text Box 9"/>
          <p:cNvSpPr txBox="1">
            <a:spLocks noChangeArrowheads="1"/>
          </p:cNvSpPr>
          <p:nvPr/>
        </p:nvSpPr>
        <p:spPr bwMode="auto">
          <a:xfrm>
            <a:off x="11548534" y="6559550"/>
            <a:ext cx="48684" cy="1793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lstStyle>
            <a:lvl1pPr>
              <a:spcBef>
                <a:spcPct val="50000"/>
              </a:spcBef>
              <a:defRPr sz="1100">
                <a:solidFill>
                  <a:schemeClr val="tx2"/>
                </a:solidFill>
                <a:latin typeface="Arial" panose="020B0604020202020204" pitchFamily="34" charset="0"/>
              </a:defRPr>
            </a:lvl1pPr>
            <a:lvl2pPr marL="742950" indent="-285750">
              <a:spcBef>
                <a:spcPct val="50000"/>
              </a:spcBef>
              <a:defRPr sz="1100">
                <a:solidFill>
                  <a:schemeClr val="tx2"/>
                </a:solidFill>
                <a:latin typeface="Arial" panose="020B0604020202020204" pitchFamily="34" charset="0"/>
              </a:defRPr>
            </a:lvl2pPr>
            <a:lvl3pPr marL="1143000" indent="-228600">
              <a:spcBef>
                <a:spcPct val="50000"/>
              </a:spcBef>
              <a:defRPr sz="1100">
                <a:solidFill>
                  <a:schemeClr val="tx2"/>
                </a:solidFill>
                <a:latin typeface="Arial" panose="020B0604020202020204" pitchFamily="34" charset="0"/>
              </a:defRPr>
            </a:lvl3pPr>
            <a:lvl4pPr marL="1600200" indent="-228600">
              <a:spcBef>
                <a:spcPct val="50000"/>
              </a:spcBef>
              <a:defRPr sz="1100">
                <a:solidFill>
                  <a:schemeClr val="tx2"/>
                </a:solidFill>
                <a:latin typeface="Arial" panose="020B0604020202020204" pitchFamily="34" charset="0"/>
              </a:defRPr>
            </a:lvl4pPr>
            <a:lvl5pPr marL="2057400" indent="-228600">
              <a:spcBef>
                <a:spcPct val="50000"/>
              </a:spcBef>
              <a:defRPr sz="1100">
                <a:solidFill>
                  <a:schemeClr val="tx2"/>
                </a:solidFill>
                <a:latin typeface="Arial" panose="020B0604020202020204" pitchFamily="34" charset="0"/>
              </a:defRPr>
            </a:lvl5pPr>
            <a:lvl6pPr marL="2514600" indent="-228600" eaLnBrk="0" fontAlgn="base" hangingPunct="0">
              <a:spcBef>
                <a:spcPct val="50000"/>
              </a:spcBef>
              <a:spcAft>
                <a:spcPct val="0"/>
              </a:spcAft>
              <a:defRPr sz="1100">
                <a:solidFill>
                  <a:schemeClr val="tx2"/>
                </a:solidFill>
                <a:latin typeface="Arial" panose="020B0604020202020204" pitchFamily="34" charset="0"/>
              </a:defRPr>
            </a:lvl6pPr>
            <a:lvl7pPr marL="2971800" indent="-228600" eaLnBrk="0" fontAlgn="base" hangingPunct="0">
              <a:spcBef>
                <a:spcPct val="50000"/>
              </a:spcBef>
              <a:spcAft>
                <a:spcPct val="0"/>
              </a:spcAft>
              <a:defRPr sz="1100">
                <a:solidFill>
                  <a:schemeClr val="tx2"/>
                </a:solidFill>
                <a:latin typeface="Arial" panose="020B0604020202020204" pitchFamily="34" charset="0"/>
              </a:defRPr>
            </a:lvl7pPr>
            <a:lvl8pPr marL="3429000" indent="-228600" eaLnBrk="0" fontAlgn="base" hangingPunct="0">
              <a:spcBef>
                <a:spcPct val="50000"/>
              </a:spcBef>
              <a:spcAft>
                <a:spcPct val="0"/>
              </a:spcAft>
              <a:defRPr sz="1100">
                <a:solidFill>
                  <a:schemeClr val="tx2"/>
                </a:solidFill>
                <a:latin typeface="Arial" panose="020B0604020202020204" pitchFamily="34" charset="0"/>
              </a:defRPr>
            </a:lvl8pPr>
            <a:lvl9pPr marL="3886200" indent="-228600" eaLnBrk="0" fontAlgn="base" hangingPunct="0">
              <a:spcBef>
                <a:spcPct val="50000"/>
              </a:spcBef>
              <a:spcAft>
                <a:spcPct val="0"/>
              </a:spcAft>
              <a:defRPr sz="1100">
                <a:solidFill>
                  <a:schemeClr val="tx2"/>
                </a:solidFill>
                <a:latin typeface="Arial" panose="020B0604020202020204" pitchFamily="34" charset="0"/>
              </a:defRPr>
            </a:lvl9pPr>
          </a:lstStyle>
          <a:p>
            <a:pPr eaLnBrk="1" hangingPunct="1">
              <a:defRPr/>
            </a:pPr>
            <a:r>
              <a:rPr lang="en-GB" altLang="en-US" sz="800" dirty="0"/>
              <a:t>/</a:t>
            </a:r>
          </a:p>
        </p:txBody>
      </p:sp>
      <p:sp>
        <p:nvSpPr>
          <p:cNvPr id="8194" name="Rectangle 2"/>
          <p:cNvSpPr>
            <a:spLocks noGrp="1" noChangeArrowheads="1"/>
          </p:cNvSpPr>
          <p:nvPr>
            <p:ph type="ctrTitle"/>
          </p:nvPr>
        </p:nvSpPr>
        <p:spPr>
          <a:xfrm>
            <a:off x="719668" y="2565400"/>
            <a:ext cx="9692217" cy="1042988"/>
          </a:xfrm>
        </p:spPr>
        <p:txBody>
          <a:bodyPr/>
          <a:lstStyle>
            <a:lvl1pPr>
              <a:defRPr sz="3600"/>
            </a:lvl1pPr>
          </a:lstStyle>
          <a:p>
            <a:pPr lvl="0"/>
            <a:r>
              <a:rPr lang="en-US" altLang="en-US" noProof="0"/>
              <a:t>Click to edit Master title style</a:t>
            </a:r>
            <a:endParaRPr lang="en-GB" altLang="en-US" noProof="0"/>
          </a:p>
        </p:txBody>
      </p:sp>
      <p:sp>
        <p:nvSpPr>
          <p:cNvPr id="8195" name="Rectangle 3"/>
          <p:cNvSpPr>
            <a:spLocks noGrp="1" noChangeArrowheads="1"/>
          </p:cNvSpPr>
          <p:nvPr>
            <p:ph type="subTitle" idx="1"/>
          </p:nvPr>
        </p:nvSpPr>
        <p:spPr>
          <a:xfrm>
            <a:off x="719668" y="3644900"/>
            <a:ext cx="9692217" cy="719138"/>
          </a:xfrm>
        </p:spPr>
        <p:txBody>
          <a:bodyPr/>
          <a:lstStyle>
            <a:lvl1pPr>
              <a:defRPr sz="2800"/>
            </a:lvl1pPr>
          </a:lstStyle>
          <a:p>
            <a:pPr lvl="0"/>
            <a:r>
              <a:rPr lang="en-US" altLang="en-US" noProof="0"/>
              <a:t>Click to edit Master subtitle style</a:t>
            </a:r>
            <a:endParaRPr lang="en-GB" altLang="en-US" noProof="0"/>
          </a:p>
        </p:txBody>
      </p:sp>
      <p:sp>
        <p:nvSpPr>
          <p:cNvPr id="5" name="Rectangle 5"/>
          <p:cNvSpPr>
            <a:spLocks noGrp="1" noChangeArrowheads="1"/>
          </p:cNvSpPr>
          <p:nvPr>
            <p:ph type="ftr" sz="quarter" idx="10"/>
          </p:nvPr>
        </p:nvSpPr>
        <p:spPr/>
        <p:txBody>
          <a:bodyPr/>
          <a:lstStyle>
            <a:lvl1pPr>
              <a:defRPr/>
            </a:lvl1pPr>
          </a:lstStyle>
          <a:p>
            <a:pPr>
              <a:defRPr/>
            </a:pPr>
            <a:r>
              <a:rPr lang="en-GB" altLang="en-US" dirty="0"/>
              <a:t>Presentation Title: View &gt; Header &amp; Footer</a:t>
            </a:r>
          </a:p>
        </p:txBody>
      </p:sp>
      <p:sp>
        <p:nvSpPr>
          <p:cNvPr id="6" name="Rectangle 7"/>
          <p:cNvSpPr>
            <a:spLocks noGrp="1" noChangeArrowheads="1"/>
          </p:cNvSpPr>
          <p:nvPr>
            <p:ph type="dt" sz="half" idx="11"/>
          </p:nvPr>
        </p:nvSpPr>
        <p:spPr/>
        <p:txBody>
          <a:bodyPr/>
          <a:lstStyle>
            <a:lvl1pPr>
              <a:defRPr/>
            </a:lvl1pPr>
          </a:lstStyle>
          <a:p>
            <a:pPr>
              <a:defRPr/>
            </a:pPr>
            <a:fld id="{8E693516-CEBD-4C3B-8DBB-421BED3F8769}" type="datetime5">
              <a:rPr lang="en-GB" altLang="en-US" smtClean="0"/>
              <a:t>8-Apr-19</a:t>
            </a:fld>
            <a:endParaRPr lang="en-GB" altLang="en-US" dirty="0"/>
          </a:p>
        </p:txBody>
      </p:sp>
      <p:sp>
        <p:nvSpPr>
          <p:cNvPr id="7" name="Rectangle 8"/>
          <p:cNvSpPr>
            <a:spLocks noGrp="1" noChangeArrowheads="1"/>
          </p:cNvSpPr>
          <p:nvPr>
            <p:ph type="sldNum" sz="quarter" idx="12"/>
          </p:nvPr>
        </p:nvSpPr>
        <p:spPr/>
        <p:txBody>
          <a:bodyPr/>
          <a:lstStyle>
            <a:lvl1pPr>
              <a:defRPr smtClean="0"/>
            </a:lvl1pPr>
          </a:lstStyle>
          <a:p>
            <a:pPr>
              <a:defRPr/>
            </a:pPr>
            <a:fld id="{C396F280-9B32-4034-8303-F88EB52764A8}" type="slidenum">
              <a:rPr lang="en-GB" altLang="en-US"/>
              <a:pPr>
                <a:defRPr/>
              </a:pPr>
              <a:t>‹#›</a:t>
            </a:fld>
            <a:endParaRPr lang="en-GB" altLang="en-US" dirty="0"/>
          </a:p>
        </p:txBody>
      </p:sp>
    </p:spTree>
    <p:extLst>
      <p:ext uri="{BB962C8B-B14F-4D97-AF65-F5344CB8AC3E}">
        <p14:creationId xmlns:p14="http://schemas.microsoft.com/office/powerpoint/2010/main" val="79958191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fld id="{15C74D00-CB23-4993-895F-5957E70C721C}" type="datetime5">
              <a:rPr lang="en-GB" altLang="en-US" smtClean="0"/>
              <a:t>8-Apr-19</a:t>
            </a:fld>
            <a:endParaRPr lang="en-GB" altLang="en-US" dirty="0"/>
          </a:p>
        </p:txBody>
      </p:sp>
      <p:sp>
        <p:nvSpPr>
          <p:cNvPr id="5" name="Rectangle 5"/>
          <p:cNvSpPr>
            <a:spLocks noGrp="1" noChangeArrowheads="1"/>
          </p:cNvSpPr>
          <p:nvPr>
            <p:ph type="ftr" sz="quarter" idx="11"/>
          </p:nvPr>
        </p:nvSpPr>
        <p:spPr>
          <a:ln/>
        </p:spPr>
        <p:txBody>
          <a:bodyPr/>
          <a:lstStyle>
            <a:lvl1pPr>
              <a:defRPr/>
            </a:lvl1pPr>
          </a:lstStyle>
          <a:p>
            <a:pPr>
              <a:defRPr/>
            </a:pPr>
            <a:r>
              <a:rPr lang="en-GB" altLang="en-US" dirty="0"/>
              <a:t>Presentation Title: View &gt; Header &amp; Footer</a:t>
            </a:r>
          </a:p>
        </p:txBody>
      </p:sp>
      <p:sp>
        <p:nvSpPr>
          <p:cNvPr id="6" name="Rectangle 6"/>
          <p:cNvSpPr>
            <a:spLocks noGrp="1" noChangeArrowheads="1"/>
          </p:cNvSpPr>
          <p:nvPr>
            <p:ph type="sldNum" sz="quarter" idx="12"/>
          </p:nvPr>
        </p:nvSpPr>
        <p:spPr>
          <a:ln/>
        </p:spPr>
        <p:txBody>
          <a:bodyPr/>
          <a:lstStyle>
            <a:lvl1pPr>
              <a:defRPr/>
            </a:lvl1pPr>
          </a:lstStyle>
          <a:p>
            <a:pPr>
              <a:defRPr/>
            </a:pPr>
            <a:fld id="{CD494ACB-FD81-436E-AF07-CE2BDF1368FB}" type="slidenum">
              <a:rPr lang="en-GB" altLang="en-US"/>
              <a:pPr>
                <a:defRPr/>
              </a:pPr>
              <a:t>‹#›</a:t>
            </a:fld>
            <a:endParaRPr lang="en-GB" altLang="en-US" dirty="0"/>
          </a:p>
        </p:txBody>
      </p:sp>
    </p:spTree>
    <p:extLst>
      <p:ext uri="{BB962C8B-B14F-4D97-AF65-F5344CB8AC3E}">
        <p14:creationId xmlns:p14="http://schemas.microsoft.com/office/powerpoint/2010/main" val="228654193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39"/>
            <a:ext cx="10515600" cy="2852737"/>
          </a:xfrm>
        </p:spPr>
        <p:txBody>
          <a:bodyPr anchor="b"/>
          <a:lstStyle>
            <a:lvl1pPr>
              <a:defRPr sz="6000"/>
            </a:lvl1pPr>
          </a:lstStyle>
          <a:p>
            <a:r>
              <a:rPr lang="en-US"/>
              <a:t>Click to edit Master title style</a:t>
            </a:r>
            <a:endParaRPr lang="en-GB"/>
          </a:p>
        </p:txBody>
      </p:sp>
      <p:sp>
        <p:nvSpPr>
          <p:cNvPr id="3" name="Text Placeholder 2"/>
          <p:cNvSpPr>
            <a:spLocks noGrp="1"/>
          </p:cNvSpPr>
          <p:nvPr>
            <p:ph type="body" idx="1"/>
          </p:nvPr>
        </p:nvSpPr>
        <p:spPr>
          <a:xfrm>
            <a:off x="831851" y="4589464"/>
            <a:ext cx="105156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fld id="{BA17AFD3-2D1A-4F80-811E-731407958CEC}" type="datetime5">
              <a:rPr lang="en-GB" altLang="en-US" smtClean="0"/>
              <a:t>8-Apr-19</a:t>
            </a:fld>
            <a:endParaRPr lang="en-GB" altLang="en-US" dirty="0"/>
          </a:p>
        </p:txBody>
      </p:sp>
      <p:sp>
        <p:nvSpPr>
          <p:cNvPr id="5" name="Rectangle 5"/>
          <p:cNvSpPr>
            <a:spLocks noGrp="1" noChangeArrowheads="1"/>
          </p:cNvSpPr>
          <p:nvPr>
            <p:ph type="ftr" sz="quarter" idx="11"/>
          </p:nvPr>
        </p:nvSpPr>
        <p:spPr>
          <a:ln/>
        </p:spPr>
        <p:txBody>
          <a:bodyPr/>
          <a:lstStyle>
            <a:lvl1pPr>
              <a:defRPr/>
            </a:lvl1pPr>
          </a:lstStyle>
          <a:p>
            <a:pPr>
              <a:defRPr/>
            </a:pPr>
            <a:r>
              <a:rPr lang="en-GB" altLang="en-US" dirty="0"/>
              <a:t>Presentation Title: View &gt; Header &amp; Footer</a:t>
            </a:r>
          </a:p>
        </p:txBody>
      </p:sp>
      <p:sp>
        <p:nvSpPr>
          <p:cNvPr id="6" name="Rectangle 6"/>
          <p:cNvSpPr>
            <a:spLocks noGrp="1" noChangeArrowheads="1"/>
          </p:cNvSpPr>
          <p:nvPr>
            <p:ph type="sldNum" sz="quarter" idx="12"/>
          </p:nvPr>
        </p:nvSpPr>
        <p:spPr>
          <a:ln/>
        </p:spPr>
        <p:txBody>
          <a:bodyPr/>
          <a:lstStyle>
            <a:lvl1pPr>
              <a:defRPr/>
            </a:lvl1pPr>
          </a:lstStyle>
          <a:p>
            <a:pPr>
              <a:defRPr/>
            </a:pPr>
            <a:fld id="{3ED9780F-0A0E-481F-A30D-B9E89A4F937A}" type="slidenum">
              <a:rPr lang="en-GB" altLang="en-US"/>
              <a:pPr>
                <a:defRPr/>
              </a:pPr>
              <a:t>‹#›</a:t>
            </a:fld>
            <a:endParaRPr lang="en-GB" altLang="en-US" dirty="0"/>
          </a:p>
        </p:txBody>
      </p:sp>
    </p:spTree>
    <p:extLst>
      <p:ext uri="{BB962C8B-B14F-4D97-AF65-F5344CB8AC3E}">
        <p14:creationId xmlns:p14="http://schemas.microsoft.com/office/powerpoint/2010/main" val="401656384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4.xml"/><Relationship Id="rId13" Type="http://schemas.openxmlformats.org/officeDocument/2006/relationships/image" Target="../media/image4.png"/><Relationship Id="rId3" Type="http://schemas.openxmlformats.org/officeDocument/2006/relationships/slideLayout" Target="../slideLayouts/slideLayout9.xml"/><Relationship Id="rId7" Type="http://schemas.openxmlformats.org/officeDocument/2006/relationships/slideLayout" Target="../slideLayouts/slideLayout13.xml"/><Relationship Id="rId12" Type="http://schemas.openxmlformats.org/officeDocument/2006/relationships/theme" Target="../theme/theme2.xml"/><Relationship Id="rId2" Type="http://schemas.openxmlformats.org/officeDocument/2006/relationships/slideLayout" Target="../slideLayouts/slideLayout8.xml"/><Relationship Id="rId1" Type="http://schemas.openxmlformats.org/officeDocument/2006/relationships/slideLayout" Target="../slideLayouts/slideLayout7.xml"/><Relationship Id="rId6" Type="http://schemas.openxmlformats.org/officeDocument/2006/relationships/slideLayout" Target="../slideLayouts/slideLayout12.xml"/><Relationship Id="rId11" Type="http://schemas.openxmlformats.org/officeDocument/2006/relationships/slideLayout" Target="../slideLayouts/slideLayout17.xml"/><Relationship Id="rId5" Type="http://schemas.openxmlformats.org/officeDocument/2006/relationships/slideLayout" Target="../slideLayouts/slideLayout11.xml"/><Relationship Id="rId10" Type="http://schemas.openxmlformats.org/officeDocument/2006/relationships/slideLayout" Target="../slideLayouts/slideLayout16.xml"/><Relationship Id="rId4" Type="http://schemas.openxmlformats.org/officeDocument/2006/relationships/slideLayout" Target="../slideLayouts/slideLayout10.xml"/><Relationship Id="rId9" Type="http://schemas.openxmlformats.org/officeDocument/2006/relationships/slideLayout" Target="../slideLayouts/slideLayout15.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B4028B7B-11F0-4B21-9921-6AC4570BEF2C}"/>
              </a:ext>
            </a:extLst>
          </p:cNvPr>
          <p:cNvPicPr>
            <a:picLocks noChangeAspect="1"/>
          </p:cNvPicPr>
          <p:nvPr userDrawn="1"/>
        </p:nvPicPr>
        <p:blipFill>
          <a:blip r:embed="rId8">
            <a:extLst>
              <a:ext uri="{28A0092B-C50C-407E-A947-70E740481C1C}">
                <a14:useLocalDpi xmlns:a14="http://schemas.microsoft.com/office/drawing/2010/main" val="0"/>
              </a:ext>
            </a:extLst>
          </a:blip>
          <a:stretch>
            <a:fillRect/>
          </a:stretch>
        </p:blipFill>
        <p:spPr>
          <a:xfrm>
            <a:off x="10206680" y="0"/>
            <a:ext cx="1985319" cy="911499"/>
          </a:xfrm>
          <a:prstGeom prst="rect">
            <a:avLst/>
          </a:prstGeom>
        </p:spPr>
      </p:pic>
      <p:sp>
        <p:nvSpPr>
          <p:cNvPr id="9" name="Slide Number Placeholder 9">
            <a:extLst>
              <a:ext uri="{FF2B5EF4-FFF2-40B4-BE49-F238E27FC236}">
                <a16:creationId xmlns:a16="http://schemas.microsoft.com/office/drawing/2014/main" id="{87B6480D-97D3-4468-A736-594677F85D89}"/>
              </a:ext>
            </a:extLst>
          </p:cNvPr>
          <p:cNvSpPr>
            <a:spLocks noGrp="1"/>
          </p:cNvSpPr>
          <p:nvPr>
            <p:ph type="sldNum" sz="quarter" idx="4"/>
          </p:nvPr>
        </p:nvSpPr>
        <p:spPr>
          <a:xfrm>
            <a:off x="11092443" y="6532802"/>
            <a:ext cx="850268" cy="184192"/>
          </a:xfrm>
          <a:prstGeom prst="rect">
            <a:avLst/>
          </a:prstGeom>
        </p:spPr>
        <p:txBody>
          <a:bodyPr anchor="ctr" anchorCtr="0"/>
          <a:lstStyle>
            <a:lvl1pPr algn="r">
              <a:defRPr sz="1200">
                <a:solidFill>
                  <a:srgbClr val="898989"/>
                </a:solidFill>
                <a:latin typeface="Arial" panose="020B0604020202020204" pitchFamily="34" charset="0"/>
                <a:cs typeface="Arial" panose="020B0604020202020204" pitchFamily="34" charset="0"/>
              </a:defRPr>
            </a:lvl1pPr>
          </a:lstStyle>
          <a:p>
            <a:fld id="{229EAAAC-928A-40C1-AC39-D34FD1799CA9}" type="slidenum">
              <a:rPr lang="en-GB" smtClean="0"/>
              <a:pPr/>
              <a:t>‹#›</a:t>
            </a:fld>
            <a:endParaRPr lang="en-GB" dirty="0"/>
          </a:p>
        </p:txBody>
      </p:sp>
      <p:sp>
        <p:nvSpPr>
          <p:cNvPr id="6" name="Rectangle 5">
            <a:extLst>
              <a:ext uri="{FF2B5EF4-FFF2-40B4-BE49-F238E27FC236}">
                <a16:creationId xmlns:a16="http://schemas.microsoft.com/office/drawing/2014/main" id="{7F20E629-38C3-49E6-8411-165FE28F0FB3}"/>
              </a:ext>
            </a:extLst>
          </p:cNvPr>
          <p:cNvSpPr/>
          <p:nvPr userDrawn="1"/>
        </p:nvSpPr>
        <p:spPr>
          <a:xfrm>
            <a:off x="1960" y="-2006571"/>
            <a:ext cx="12188080" cy="1895095"/>
          </a:xfrm>
          <a:prstGeom prst="rect">
            <a:avLst/>
          </a:prstGeom>
          <a:solidFill>
            <a:srgbClr val="005172"/>
          </a:solidFill>
          <a:ln w="12700" cap="flat" cmpd="sng" algn="ctr">
            <a:noFill/>
            <a:prstDash val="solid"/>
            <a:miter lim="800000"/>
          </a:ln>
          <a:effectLst/>
        </p:spPr>
        <p:txBody>
          <a:bodyPr lIns="108000"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72000" marR="0" lvl="0" indent="0" defTabSz="914400" eaLnBrk="1" fontAlgn="auto" latinLnBrk="0" hangingPunct="1">
              <a:lnSpc>
                <a:spcPct val="100000"/>
              </a:lnSpc>
              <a:spcBef>
                <a:spcPts val="0"/>
              </a:spcBef>
              <a:spcAft>
                <a:spcPts val="0"/>
              </a:spcAft>
              <a:buClrTx/>
              <a:buSzTx/>
              <a:buFontTx/>
              <a:buNone/>
              <a:tabLst/>
              <a:defRPr/>
            </a:pPr>
            <a:r>
              <a:rPr kumimoji="0" lang="en-US" sz="1800" b="1" i="0" u="none" strike="noStrike" kern="0" cap="none" spc="0" normalizeH="0" baseline="0" noProof="0" dirty="0">
                <a:ln>
                  <a:noFill/>
                </a:ln>
                <a:solidFill>
                  <a:prstClr val="white"/>
                </a:solidFill>
                <a:effectLst/>
                <a:uLnTx/>
                <a:uFillTx/>
                <a:latin typeface="Arial" panose="020B0604020202020204"/>
                <a:ea typeface="+mn-ea"/>
                <a:cs typeface="+mn-cs"/>
              </a:rPr>
              <a:t>USER NOTE:</a:t>
            </a:r>
            <a:r>
              <a:rPr kumimoji="0" lang="en-US" sz="1800" b="0" i="0" u="none" strike="noStrike" kern="0" cap="none" spc="0" normalizeH="0" baseline="0" noProof="0" dirty="0">
                <a:ln>
                  <a:noFill/>
                </a:ln>
                <a:solidFill>
                  <a:prstClr val="white"/>
                </a:solidFill>
                <a:effectLst/>
                <a:uLnTx/>
                <a:uFillTx/>
                <a:latin typeface="Arial" panose="020B0604020202020204"/>
                <a:ea typeface="+mn-ea"/>
                <a:cs typeface="+mn-cs"/>
              </a:rPr>
              <a:t> </a:t>
            </a:r>
            <a:r>
              <a:rPr kumimoji="0" lang="en-GB" sz="1800" b="0" i="0" u="none" strike="noStrike" kern="0" cap="none" spc="0" normalizeH="0" baseline="0" noProof="0" dirty="0">
                <a:ln>
                  <a:noFill/>
                </a:ln>
                <a:solidFill>
                  <a:prstClr val="white"/>
                </a:solidFill>
                <a:effectLst/>
                <a:uLnTx/>
                <a:uFillTx/>
                <a:latin typeface="+mn-lt"/>
                <a:ea typeface="+mn-ea"/>
                <a:cs typeface="+mn-cs"/>
              </a:rPr>
              <a:t>If you want to copy content in from another deck you will need to change the background layout.  </a:t>
            </a:r>
          </a:p>
          <a:p>
            <a:pPr marL="7200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prstClr val="white"/>
              </a:solidFill>
              <a:effectLst/>
              <a:uLnTx/>
              <a:uFillTx/>
              <a:latin typeface="+mn-lt"/>
              <a:ea typeface="+mn-ea"/>
              <a:cs typeface="+mn-cs"/>
            </a:endParaRPr>
          </a:p>
          <a:p>
            <a:pPr marL="72000" marR="0" lvl="0" indent="0" defTabSz="914400" eaLnBrk="1" fontAlgn="auto" latinLnBrk="0" hangingPunct="1">
              <a:lnSpc>
                <a:spcPct val="100000"/>
              </a:lnSpc>
              <a:spcBef>
                <a:spcPts val="0"/>
              </a:spcBef>
              <a:spcAft>
                <a:spcPts val="0"/>
              </a:spcAft>
              <a:buClrTx/>
              <a:buSzTx/>
              <a:buFontTx/>
              <a:buNone/>
              <a:tabLst/>
              <a:defRPr/>
            </a:pPr>
            <a:r>
              <a:rPr kumimoji="0" lang="en-GB" sz="1800" b="0" i="0" u="none" strike="noStrike" kern="0" cap="none" spc="0" normalizeH="0" baseline="0" noProof="0" dirty="0">
                <a:ln>
                  <a:noFill/>
                </a:ln>
                <a:solidFill>
                  <a:prstClr val="white"/>
                </a:solidFill>
                <a:effectLst/>
                <a:uLnTx/>
                <a:uFillTx/>
                <a:latin typeface="+mn-lt"/>
                <a:ea typeface="+mn-ea"/>
                <a:cs typeface="+mn-cs"/>
              </a:rPr>
              <a:t>To do this:</a:t>
            </a:r>
          </a:p>
          <a:p>
            <a:pPr marL="72000" marR="0" lvl="0" indent="0" defTabSz="914400" eaLnBrk="1" fontAlgn="auto" latinLnBrk="0" hangingPunct="1">
              <a:lnSpc>
                <a:spcPct val="100000"/>
              </a:lnSpc>
              <a:spcBef>
                <a:spcPts val="0"/>
              </a:spcBef>
              <a:spcAft>
                <a:spcPts val="0"/>
              </a:spcAft>
              <a:buClrTx/>
              <a:buSzTx/>
              <a:buFontTx/>
              <a:buNone/>
              <a:tabLst/>
              <a:defRPr/>
            </a:pPr>
            <a:r>
              <a:rPr kumimoji="0" lang="en-GB" sz="1800" b="0" i="0" u="none" strike="noStrike" kern="0" cap="none" spc="0" normalizeH="0" baseline="0" noProof="0" dirty="0">
                <a:ln>
                  <a:noFill/>
                </a:ln>
                <a:solidFill>
                  <a:prstClr val="white"/>
                </a:solidFill>
                <a:effectLst/>
                <a:uLnTx/>
                <a:uFillTx/>
                <a:latin typeface="+mn-lt"/>
                <a:ea typeface="+mn-ea"/>
                <a:cs typeface="+mn-cs"/>
              </a:rPr>
              <a:t>• cut and paste your content into the slide deck</a:t>
            </a:r>
          </a:p>
          <a:p>
            <a:pPr marL="72000" marR="0" lvl="0" indent="0" defTabSz="914400" eaLnBrk="1" fontAlgn="auto" latinLnBrk="0" hangingPunct="1">
              <a:lnSpc>
                <a:spcPct val="100000"/>
              </a:lnSpc>
              <a:spcBef>
                <a:spcPts val="0"/>
              </a:spcBef>
              <a:spcAft>
                <a:spcPts val="0"/>
              </a:spcAft>
              <a:buClrTx/>
              <a:buSzTx/>
              <a:buFontTx/>
              <a:buNone/>
              <a:tabLst/>
              <a:defRPr/>
            </a:pPr>
            <a:r>
              <a:rPr kumimoji="0" lang="en-GB" sz="1800" b="0" i="0" u="none" strike="noStrike" kern="0" cap="none" spc="0" normalizeH="0" baseline="0" noProof="0" dirty="0">
                <a:ln>
                  <a:noFill/>
                </a:ln>
                <a:solidFill>
                  <a:prstClr val="white"/>
                </a:solidFill>
                <a:effectLst/>
                <a:uLnTx/>
                <a:uFillTx/>
                <a:latin typeface="+mn-lt"/>
                <a:ea typeface="+mn-ea"/>
                <a:cs typeface="+mn-cs"/>
              </a:rPr>
              <a:t>• right-click and hover over the ‘layout’ option on the drop-down menu</a:t>
            </a:r>
          </a:p>
          <a:p>
            <a:pPr marL="72000" marR="0" lvl="0" indent="0" defTabSz="914400" eaLnBrk="1" fontAlgn="auto" latinLnBrk="0" hangingPunct="1">
              <a:lnSpc>
                <a:spcPct val="100000"/>
              </a:lnSpc>
              <a:spcBef>
                <a:spcPts val="0"/>
              </a:spcBef>
              <a:spcAft>
                <a:spcPts val="0"/>
              </a:spcAft>
              <a:buClrTx/>
              <a:buSzTx/>
              <a:buFontTx/>
              <a:buNone/>
              <a:tabLst/>
              <a:defRPr/>
            </a:pPr>
            <a:r>
              <a:rPr kumimoji="0" lang="en-GB" sz="1800" b="0" i="0" u="none" strike="noStrike" kern="0" cap="none" spc="0" normalizeH="0" baseline="0" noProof="0" dirty="0">
                <a:ln>
                  <a:noFill/>
                </a:ln>
                <a:solidFill>
                  <a:prstClr val="white"/>
                </a:solidFill>
                <a:effectLst/>
                <a:uLnTx/>
                <a:uFillTx/>
                <a:latin typeface="+mn-lt"/>
                <a:ea typeface="+mn-ea"/>
                <a:cs typeface="+mn-cs"/>
              </a:rPr>
              <a:t>• select one of the track-based backgrounds available</a:t>
            </a:r>
            <a:endParaRPr kumimoji="0" lang="en-GB" sz="1800" b="0" i="0" u="none" strike="noStrike" kern="0" cap="none" spc="0" normalizeH="0" baseline="0" noProof="0" dirty="0">
              <a:ln>
                <a:noFill/>
              </a:ln>
              <a:solidFill>
                <a:prstClr val="white"/>
              </a:solidFill>
              <a:effectLst/>
              <a:uLnTx/>
              <a:uFillTx/>
              <a:latin typeface="Arial" panose="020B0604020202020204"/>
              <a:ea typeface="+mn-ea"/>
              <a:cs typeface="+mn-cs"/>
            </a:endParaRPr>
          </a:p>
        </p:txBody>
      </p:sp>
    </p:spTree>
    <p:extLst>
      <p:ext uri="{BB962C8B-B14F-4D97-AF65-F5344CB8AC3E}">
        <p14:creationId xmlns:p14="http://schemas.microsoft.com/office/powerpoint/2010/main" val="130197669"/>
      </p:ext>
    </p:extLst>
  </p:cSld>
  <p:clrMap bg1="lt1" tx1="dk1" bg2="lt2" tx2="dk2" accent1="accent1" accent2="accent2" accent3="accent3" accent4="accent4" accent5="accent5" accent6="accent6" hlink="hlink" folHlink="folHlink"/>
  <p:sldLayoutIdLst>
    <p:sldLayoutId id="2147483702" r:id="rId1"/>
    <p:sldLayoutId id="2147483705" r:id="rId2"/>
    <p:sldLayoutId id="2147483708" r:id="rId3"/>
    <p:sldLayoutId id="2147483709" r:id="rId4"/>
    <p:sldLayoutId id="2147483714" r:id="rId5"/>
    <p:sldLayoutId id="2147483716" r:id="rId6"/>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pos="665">
          <p15:clr>
            <a:srgbClr val="F26B43"/>
          </p15:clr>
        </p15:guide>
        <p15:guide id="2" pos="7469">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719668" y="827088"/>
            <a:ext cx="9692217" cy="431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p>
            <a:pPr lvl="0"/>
            <a:r>
              <a:rPr lang="en-US" altLang="en-US"/>
              <a:t>Click to edit Master title style</a:t>
            </a:r>
            <a:endParaRPr lang="en-GB" altLang="en-US"/>
          </a:p>
        </p:txBody>
      </p:sp>
      <p:sp>
        <p:nvSpPr>
          <p:cNvPr id="1027" name="Rectangle 3"/>
          <p:cNvSpPr>
            <a:spLocks noGrp="1" noChangeArrowheads="1"/>
          </p:cNvSpPr>
          <p:nvPr>
            <p:ph type="body" idx="1"/>
          </p:nvPr>
        </p:nvSpPr>
        <p:spPr bwMode="auto">
          <a:xfrm>
            <a:off x="719668" y="1841501"/>
            <a:ext cx="9692217" cy="4391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endParaRPr lang="en-GB" altLang="en-US"/>
          </a:p>
        </p:txBody>
      </p:sp>
      <p:sp>
        <p:nvSpPr>
          <p:cNvPr id="1028" name="Rectangle 4"/>
          <p:cNvSpPr>
            <a:spLocks noGrp="1" noChangeArrowheads="1"/>
          </p:cNvSpPr>
          <p:nvPr>
            <p:ph type="dt" sz="half" idx="2"/>
          </p:nvPr>
        </p:nvSpPr>
        <p:spPr bwMode="auto">
          <a:xfrm>
            <a:off x="8650817" y="6559550"/>
            <a:ext cx="2844800" cy="1793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lvl1pPr algn="r" eaLnBrk="1" hangingPunct="1">
              <a:spcBef>
                <a:spcPct val="0"/>
              </a:spcBef>
              <a:defRPr sz="800">
                <a:latin typeface="Arial" panose="020B0604020202020204" pitchFamily="34" charset="0"/>
              </a:defRPr>
            </a:lvl1pPr>
          </a:lstStyle>
          <a:p>
            <a:pPr>
              <a:defRPr/>
            </a:pPr>
            <a:fld id="{5056073F-EC5A-4D17-B0B4-750917E45228}" type="datetime5">
              <a:rPr lang="en-GB" altLang="en-US" smtClean="0"/>
              <a:t>8-Apr-19</a:t>
            </a:fld>
            <a:endParaRPr lang="en-GB" altLang="en-US" dirty="0"/>
          </a:p>
        </p:txBody>
      </p:sp>
      <p:sp>
        <p:nvSpPr>
          <p:cNvPr id="1029" name="Rectangle 5"/>
          <p:cNvSpPr>
            <a:spLocks noGrp="1" noChangeArrowheads="1"/>
          </p:cNvSpPr>
          <p:nvPr>
            <p:ph type="ftr" sz="quarter" idx="3"/>
          </p:nvPr>
        </p:nvSpPr>
        <p:spPr bwMode="auto">
          <a:xfrm>
            <a:off x="719667" y="233364"/>
            <a:ext cx="5757333" cy="1793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lvl1pPr eaLnBrk="1" hangingPunct="1">
              <a:spcBef>
                <a:spcPct val="0"/>
              </a:spcBef>
              <a:defRPr sz="800">
                <a:latin typeface="Arial" panose="020B0604020202020204" pitchFamily="34" charset="0"/>
              </a:defRPr>
            </a:lvl1pPr>
          </a:lstStyle>
          <a:p>
            <a:pPr>
              <a:defRPr/>
            </a:pPr>
            <a:r>
              <a:rPr lang="en-GB" altLang="en-US" dirty="0"/>
              <a:t>Presentation Title: View &gt; Header &amp; Footer</a:t>
            </a:r>
          </a:p>
        </p:txBody>
      </p:sp>
      <p:sp>
        <p:nvSpPr>
          <p:cNvPr id="1030" name="Rectangle 6"/>
          <p:cNvSpPr>
            <a:spLocks noGrp="1" noChangeArrowheads="1"/>
          </p:cNvSpPr>
          <p:nvPr>
            <p:ph type="sldNum" sz="quarter" idx="4"/>
          </p:nvPr>
        </p:nvSpPr>
        <p:spPr bwMode="auto">
          <a:xfrm>
            <a:off x="11601451" y="6559550"/>
            <a:ext cx="192616" cy="1793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lvl1pPr algn="r" eaLnBrk="1" hangingPunct="1">
              <a:defRPr sz="800" smtClean="0"/>
            </a:lvl1pPr>
          </a:lstStyle>
          <a:p>
            <a:pPr>
              <a:defRPr/>
            </a:pPr>
            <a:fld id="{DCDC8A0F-7C7B-4207-93A6-07D6CD475C82}" type="slidenum">
              <a:rPr lang="en-GB" altLang="en-US"/>
              <a:pPr>
                <a:defRPr/>
              </a:pPr>
              <a:t>‹#›</a:t>
            </a:fld>
            <a:endParaRPr lang="en-GB" altLang="en-US" dirty="0"/>
          </a:p>
        </p:txBody>
      </p:sp>
      <p:sp>
        <p:nvSpPr>
          <p:cNvPr id="1031" name="Text Box 8"/>
          <p:cNvSpPr txBox="1">
            <a:spLocks noChangeArrowheads="1"/>
          </p:cNvSpPr>
          <p:nvPr/>
        </p:nvSpPr>
        <p:spPr bwMode="auto">
          <a:xfrm>
            <a:off x="11548534" y="6559550"/>
            <a:ext cx="48684" cy="1793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lstStyle>
            <a:lvl1pPr>
              <a:spcBef>
                <a:spcPct val="50000"/>
              </a:spcBef>
              <a:defRPr sz="1100">
                <a:solidFill>
                  <a:schemeClr val="tx2"/>
                </a:solidFill>
                <a:latin typeface="Arial" panose="020B0604020202020204" pitchFamily="34" charset="0"/>
              </a:defRPr>
            </a:lvl1pPr>
            <a:lvl2pPr marL="742950" indent="-285750">
              <a:spcBef>
                <a:spcPct val="50000"/>
              </a:spcBef>
              <a:defRPr sz="1100">
                <a:solidFill>
                  <a:schemeClr val="tx2"/>
                </a:solidFill>
                <a:latin typeface="Arial" panose="020B0604020202020204" pitchFamily="34" charset="0"/>
              </a:defRPr>
            </a:lvl2pPr>
            <a:lvl3pPr marL="1143000" indent="-228600">
              <a:spcBef>
                <a:spcPct val="50000"/>
              </a:spcBef>
              <a:defRPr sz="1100">
                <a:solidFill>
                  <a:schemeClr val="tx2"/>
                </a:solidFill>
                <a:latin typeface="Arial" panose="020B0604020202020204" pitchFamily="34" charset="0"/>
              </a:defRPr>
            </a:lvl3pPr>
            <a:lvl4pPr marL="1600200" indent="-228600">
              <a:spcBef>
                <a:spcPct val="50000"/>
              </a:spcBef>
              <a:defRPr sz="1100">
                <a:solidFill>
                  <a:schemeClr val="tx2"/>
                </a:solidFill>
                <a:latin typeface="Arial" panose="020B0604020202020204" pitchFamily="34" charset="0"/>
              </a:defRPr>
            </a:lvl4pPr>
            <a:lvl5pPr marL="2057400" indent="-228600">
              <a:spcBef>
                <a:spcPct val="50000"/>
              </a:spcBef>
              <a:defRPr sz="1100">
                <a:solidFill>
                  <a:schemeClr val="tx2"/>
                </a:solidFill>
                <a:latin typeface="Arial" panose="020B0604020202020204" pitchFamily="34" charset="0"/>
              </a:defRPr>
            </a:lvl5pPr>
            <a:lvl6pPr marL="2514600" indent="-228600" eaLnBrk="0" fontAlgn="base" hangingPunct="0">
              <a:spcBef>
                <a:spcPct val="50000"/>
              </a:spcBef>
              <a:spcAft>
                <a:spcPct val="0"/>
              </a:spcAft>
              <a:defRPr sz="1100">
                <a:solidFill>
                  <a:schemeClr val="tx2"/>
                </a:solidFill>
                <a:latin typeface="Arial" panose="020B0604020202020204" pitchFamily="34" charset="0"/>
              </a:defRPr>
            </a:lvl6pPr>
            <a:lvl7pPr marL="2971800" indent="-228600" eaLnBrk="0" fontAlgn="base" hangingPunct="0">
              <a:spcBef>
                <a:spcPct val="50000"/>
              </a:spcBef>
              <a:spcAft>
                <a:spcPct val="0"/>
              </a:spcAft>
              <a:defRPr sz="1100">
                <a:solidFill>
                  <a:schemeClr val="tx2"/>
                </a:solidFill>
                <a:latin typeface="Arial" panose="020B0604020202020204" pitchFamily="34" charset="0"/>
              </a:defRPr>
            </a:lvl7pPr>
            <a:lvl8pPr marL="3429000" indent="-228600" eaLnBrk="0" fontAlgn="base" hangingPunct="0">
              <a:spcBef>
                <a:spcPct val="50000"/>
              </a:spcBef>
              <a:spcAft>
                <a:spcPct val="0"/>
              </a:spcAft>
              <a:defRPr sz="1100">
                <a:solidFill>
                  <a:schemeClr val="tx2"/>
                </a:solidFill>
                <a:latin typeface="Arial" panose="020B0604020202020204" pitchFamily="34" charset="0"/>
              </a:defRPr>
            </a:lvl8pPr>
            <a:lvl9pPr marL="3886200" indent="-228600" eaLnBrk="0" fontAlgn="base" hangingPunct="0">
              <a:spcBef>
                <a:spcPct val="50000"/>
              </a:spcBef>
              <a:spcAft>
                <a:spcPct val="0"/>
              </a:spcAft>
              <a:defRPr sz="1100">
                <a:solidFill>
                  <a:schemeClr val="tx2"/>
                </a:solidFill>
                <a:latin typeface="Arial" panose="020B0604020202020204" pitchFamily="34" charset="0"/>
              </a:defRPr>
            </a:lvl9pPr>
          </a:lstStyle>
          <a:p>
            <a:pPr eaLnBrk="1" hangingPunct="1">
              <a:defRPr/>
            </a:pPr>
            <a:r>
              <a:rPr lang="en-GB" altLang="en-US" sz="800" dirty="0"/>
              <a:t>/</a:t>
            </a:r>
          </a:p>
        </p:txBody>
      </p:sp>
    </p:spTree>
    <p:extLst>
      <p:ext uri="{BB962C8B-B14F-4D97-AF65-F5344CB8AC3E}">
        <p14:creationId xmlns:p14="http://schemas.microsoft.com/office/powerpoint/2010/main" val="2302822791"/>
      </p:ext>
    </p:extLst>
  </p:cSld>
  <p:clrMap bg1="lt1" tx1="dk1" bg2="lt2" tx2="dk2" accent1="accent1" accent2="accent2" accent3="accent3" accent4="accent4" accent5="accent5" accent6="accent6" hlink="hlink" folHlink="folHlink"/>
  <p:sldLayoutIdLst>
    <p:sldLayoutId id="2147483718" r:id="rId1"/>
    <p:sldLayoutId id="2147483719" r:id="rId2"/>
    <p:sldLayoutId id="2147483720" r:id="rId3"/>
    <p:sldLayoutId id="2147483721" r:id="rId4"/>
    <p:sldLayoutId id="2147483722" r:id="rId5"/>
    <p:sldLayoutId id="2147483723" r:id="rId6"/>
    <p:sldLayoutId id="2147483724" r:id="rId7"/>
    <p:sldLayoutId id="2147483725" r:id="rId8"/>
    <p:sldLayoutId id="2147483726" r:id="rId9"/>
    <p:sldLayoutId id="2147483727" r:id="rId10"/>
    <p:sldLayoutId id="2147483728" r:id="rId11"/>
  </p:sldLayoutIdLst>
  <p:hf sldNum="0" hdr="0" ftr="0" dt="0"/>
  <p:txStyles>
    <p:titleStyle>
      <a:lvl1pPr algn="l" rtl="0" eaLnBrk="1" fontAlgn="base" hangingPunct="1">
        <a:spcBef>
          <a:spcPct val="0"/>
        </a:spcBef>
        <a:spcAft>
          <a:spcPct val="0"/>
        </a:spcAft>
        <a:defRPr sz="2800" b="1" i="1" kern="1200">
          <a:solidFill>
            <a:schemeClr val="tx2"/>
          </a:solidFill>
          <a:latin typeface="+mj-lt"/>
          <a:ea typeface="+mj-ea"/>
          <a:cs typeface="+mj-cs"/>
        </a:defRPr>
      </a:lvl1pPr>
      <a:lvl2pPr algn="l" rtl="0" eaLnBrk="1" fontAlgn="base" hangingPunct="1">
        <a:spcBef>
          <a:spcPct val="0"/>
        </a:spcBef>
        <a:spcAft>
          <a:spcPct val="0"/>
        </a:spcAft>
        <a:defRPr sz="2800" b="1" i="1">
          <a:solidFill>
            <a:schemeClr val="tx2"/>
          </a:solidFill>
          <a:latin typeface="Arial" panose="020B0604020202020204" pitchFamily="34" charset="0"/>
        </a:defRPr>
      </a:lvl2pPr>
      <a:lvl3pPr algn="l" rtl="0" eaLnBrk="1" fontAlgn="base" hangingPunct="1">
        <a:spcBef>
          <a:spcPct val="0"/>
        </a:spcBef>
        <a:spcAft>
          <a:spcPct val="0"/>
        </a:spcAft>
        <a:defRPr sz="2800" b="1" i="1">
          <a:solidFill>
            <a:schemeClr val="tx2"/>
          </a:solidFill>
          <a:latin typeface="Arial" panose="020B0604020202020204" pitchFamily="34" charset="0"/>
        </a:defRPr>
      </a:lvl3pPr>
      <a:lvl4pPr algn="l" rtl="0" eaLnBrk="1" fontAlgn="base" hangingPunct="1">
        <a:spcBef>
          <a:spcPct val="0"/>
        </a:spcBef>
        <a:spcAft>
          <a:spcPct val="0"/>
        </a:spcAft>
        <a:defRPr sz="2800" b="1" i="1">
          <a:solidFill>
            <a:schemeClr val="tx2"/>
          </a:solidFill>
          <a:latin typeface="Arial" panose="020B0604020202020204" pitchFamily="34" charset="0"/>
        </a:defRPr>
      </a:lvl4pPr>
      <a:lvl5pPr algn="l" rtl="0" eaLnBrk="1" fontAlgn="base" hangingPunct="1">
        <a:spcBef>
          <a:spcPct val="0"/>
        </a:spcBef>
        <a:spcAft>
          <a:spcPct val="0"/>
        </a:spcAft>
        <a:defRPr sz="2800" b="1" i="1">
          <a:solidFill>
            <a:schemeClr val="tx2"/>
          </a:solidFill>
          <a:latin typeface="Arial" panose="020B0604020202020204" pitchFamily="34" charset="0"/>
        </a:defRPr>
      </a:lvl5pPr>
      <a:lvl6pPr marL="457200" algn="l" rtl="0" eaLnBrk="1" fontAlgn="base" hangingPunct="1">
        <a:spcBef>
          <a:spcPct val="0"/>
        </a:spcBef>
        <a:spcAft>
          <a:spcPct val="0"/>
        </a:spcAft>
        <a:defRPr sz="2800" b="1" i="1">
          <a:solidFill>
            <a:schemeClr val="tx2"/>
          </a:solidFill>
          <a:latin typeface="Arial" panose="020B0604020202020204" pitchFamily="34" charset="0"/>
        </a:defRPr>
      </a:lvl6pPr>
      <a:lvl7pPr marL="914400" algn="l" rtl="0" eaLnBrk="1" fontAlgn="base" hangingPunct="1">
        <a:spcBef>
          <a:spcPct val="0"/>
        </a:spcBef>
        <a:spcAft>
          <a:spcPct val="0"/>
        </a:spcAft>
        <a:defRPr sz="2800" b="1" i="1">
          <a:solidFill>
            <a:schemeClr val="tx2"/>
          </a:solidFill>
          <a:latin typeface="Arial" panose="020B0604020202020204" pitchFamily="34" charset="0"/>
        </a:defRPr>
      </a:lvl7pPr>
      <a:lvl8pPr marL="1371600" algn="l" rtl="0" eaLnBrk="1" fontAlgn="base" hangingPunct="1">
        <a:spcBef>
          <a:spcPct val="0"/>
        </a:spcBef>
        <a:spcAft>
          <a:spcPct val="0"/>
        </a:spcAft>
        <a:defRPr sz="2800" b="1" i="1">
          <a:solidFill>
            <a:schemeClr val="tx2"/>
          </a:solidFill>
          <a:latin typeface="Arial" panose="020B0604020202020204" pitchFamily="34" charset="0"/>
        </a:defRPr>
      </a:lvl8pPr>
      <a:lvl9pPr marL="1828800" algn="l" rtl="0" eaLnBrk="1" fontAlgn="base" hangingPunct="1">
        <a:spcBef>
          <a:spcPct val="0"/>
        </a:spcBef>
        <a:spcAft>
          <a:spcPct val="0"/>
        </a:spcAft>
        <a:defRPr sz="2800" b="1" i="1">
          <a:solidFill>
            <a:schemeClr val="tx2"/>
          </a:solidFill>
          <a:latin typeface="Arial" panose="020B0604020202020204" pitchFamily="34" charset="0"/>
        </a:defRPr>
      </a:lvl9pPr>
    </p:titleStyle>
    <p:bodyStyle>
      <a:lvl1pPr algn="l" rtl="0" eaLnBrk="1" fontAlgn="base" hangingPunct="1">
        <a:spcBef>
          <a:spcPct val="20000"/>
        </a:spcBef>
        <a:spcAft>
          <a:spcPct val="0"/>
        </a:spcAft>
        <a:buClr>
          <a:schemeClr val="folHlink"/>
        </a:buClr>
        <a:buSzPct val="50000"/>
        <a:buFont typeface="Arial" charset="0"/>
        <a:defRPr kern="1200">
          <a:solidFill>
            <a:schemeClr val="tx1"/>
          </a:solidFill>
          <a:latin typeface="+mn-lt"/>
          <a:ea typeface="+mn-ea"/>
          <a:cs typeface="+mn-cs"/>
        </a:defRPr>
      </a:lvl1pPr>
      <a:lvl2pPr marL="361950" indent="-180975" algn="l" rtl="0" eaLnBrk="1" fontAlgn="base" hangingPunct="1">
        <a:spcBef>
          <a:spcPct val="20000"/>
        </a:spcBef>
        <a:spcAft>
          <a:spcPct val="0"/>
        </a:spcAft>
        <a:buClr>
          <a:schemeClr val="folHlink"/>
        </a:buClr>
        <a:buSzPct val="50000"/>
        <a:buFont typeface="Arial" charset="0"/>
        <a:buChar char="►"/>
        <a:defRPr kern="1200">
          <a:solidFill>
            <a:schemeClr val="tx1"/>
          </a:solidFill>
          <a:latin typeface="+mn-lt"/>
          <a:ea typeface="+mn-ea"/>
          <a:cs typeface="+mn-cs"/>
        </a:defRPr>
      </a:lvl2pPr>
      <a:lvl3pPr marL="808038" indent="-180975" algn="l" rtl="0" eaLnBrk="1" fontAlgn="base" hangingPunct="1">
        <a:spcBef>
          <a:spcPct val="20000"/>
        </a:spcBef>
        <a:spcAft>
          <a:spcPct val="0"/>
        </a:spcAft>
        <a:buClr>
          <a:schemeClr val="folHlink"/>
        </a:buClr>
        <a:buChar char="•"/>
        <a:defRPr kern="1200">
          <a:solidFill>
            <a:schemeClr val="tx1"/>
          </a:solidFill>
          <a:latin typeface="+mn-lt"/>
          <a:ea typeface="+mn-ea"/>
          <a:cs typeface="+mn-cs"/>
        </a:defRPr>
      </a:lvl3pPr>
      <a:lvl4pPr marL="1255713" indent="-179388" algn="l" rtl="0" eaLnBrk="1" fontAlgn="base" hangingPunct="1">
        <a:spcBef>
          <a:spcPct val="20000"/>
        </a:spcBef>
        <a:spcAft>
          <a:spcPct val="0"/>
        </a:spcAft>
        <a:buClr>
          <a:schemeClr val="folHlink"/>
        </a:buClr>
        <a:buFont typeface="Arial" charset="0"/>
        <a:buChar char="-"/>
        <a:defRPr kern="1200">
          <a:solidFill>
            <a:schemeClr val="tx1"/>
          </a:solidFill>
          <a:latin typeface="+mn-lt"/>
          <a:ea typeface="+mn-ea"/>
          <a:cs typeface="+mn-cs"/>
        </a:defRPr>
      </a:lvl4pPr>
      <a:lvl5pPr marL="1703388" indent="-179388" algn="l" rtl="0" eaLnBrk="1" fontAlgn="base" hangingPunct="1">
        <a:spcBef>
          <a:spcPct val="20000"/>
        </a:spcBef>
        <a:spcAft>
          <a:spcPct val="0"/>
        </a:spcAft>
        <a:buClr>
          <a:schemeClr val="folHlink"/>
        </a:buCl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hyperlink" Target="https://www.google.co.uk/url?sa=i&amp;rct=j&amp;q=&amp;esrc=s&amp;source=images&amp;cd=&amp;cad=rja&amp;uact=8&amp;ved=2ahUKEwiijJaeza7hAhXTUBUIHYfzDPYQjRx6BAgBEAU&amp;url=https://www.telegraph.co.uk/business/2017/03/27/stagecoach-loses-south-west-trains-contract-20-years-firstgroup/&amp;psig=AOvVaw2VEiP8cf3QWHWPUc5GVSxV&amp;ust=1554198084522882" TargetMode="Externa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5.emf"/><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hyperlink" Target="file:///\\Corp\dfsroot$\SZ\WMAGroups\01%20-%20Route%20IM%20Director%20-%20Wessex\02%20-%20Route%20Safety%20Hour%20Reporting\02%20-%20Route%20Safety%20Hour%20Reporting\Safety%20Cascades%2018-19\P13%201819\Standard-019-PDSW-One-year-on%20Wessex%20Route.pptx" TargetMode="External"/><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8" Type="http://schemas.openxmlformats.org/officeDocument/2006/relationships/hyperlink" Target="file:///\\UKRDC3SDC43013\DFSRoot$\SZ\WMAGroups\01%20-%20Route%20IM%20Director%20-%20Wessex\02%20-%20Route%20Safety%20Hour%20Reporting\02%20-%20Route%20Safety%20Hour%20Reporting\Safety%20Cascades%2018-19\P13%201819\NR-L3-OPS%20050%20Carlton%20CCTV%20Operations%20Alert%20March%202019..pdf" TargetMode="External"/><Relationship Id="rId3" Type="http://schemas.openxmlformats.org/officeDocument/2006/relationships/hyperlink" Target="file:///\\UKRDC3SDC43013\DFSRoot$\SZ\WMAGroups\01%20-%20Route%20IM%20Director%20-%20Wessex\02%20-%20Route%20Safety%20Hour%20Reporting\02%20-%20Route%20Safety%20Hour%20Reporting\Safety%20Cascades%2018-19\P13%201819\Shared-Learning-NRL19-03-Lifesaving-Rule-Test-before-Touch-rev-2.pdf" TargetMode="External"/><Relationship Id="rId7" Type="http://schemas.openxmlformats.org/officeDocument/2006/relationships/hyperlink" Target="file:///\\UKRDC3SDC43013\DFSRoot$\SZ\WMAGroups\01%20-%20Route%20IM%20Director%20-%20Wessex\02%20-%20Route%20Safety%20Hour%20Reporting\02%20-%20Route%20Safety%20Hour%20Reporting\Safety%20Cascades%2018-19\P13%201819\ESW%20Irregularity%20-%20Ops%20Alert%20NR_L3_OPS_050_F3.27A.pdf" TargetMode="External"/><Relationship Id="rId2" Type="http://schemas.openxmlformats.org/officeDocument/2006/relationships/hyperlink" Target="file:///\\UKRDC3SDC43013\DFSRoot$\SZ\WMAGroups\01%20-%20Route%20IM%20Director%20-%20Wessex\02%20-%20Route%20Safety%20Hour%20Reporting\02%20-%20Route%20Safety%20Hour%20Reporting\Safety%20Cascades%2018-19\P13%201819\Safety-Advice-NRA19-04-Rotameg-Rail-Lifter.pdf" TargetMode="External"/><Relationship Id="rId1" Type="http://schemas.openxmlformats.org/officeDocument/2006/relationships/slideLayout" Target="../slideLayouts/slideLayout2.xml"/><Relationship Id="rId6" Type="http://schemas.openxmlformats.org/officeDocument/2006/relationships/hyperlink" Target="file:///\\UKRDC3SDC43013\DFSRoot$\SZ\WMAGroups\01%20-%20Route%20IM%20Director%20-%20Wessex\02%20-%20Route%20Safety%20Hour%20Reporting\02%20-%20Route%20Safety%20Hour%20Reporting\Safety%20Cascades%2018-19\P13%201819\Wessex%20Route%20Cable%20Theft%20Bulletin%20-%20Update%2020MAR19.pdf" TargetMode="External"/><Relationship Id="rId5" Type="http://schemas.openxmlformats.org/officeDocument/2006/relationships/hyperlink" Target="file:///\\UKRDC3SDC43013\DFSRoot$\SZ\WMAGroups\01%20-%20Route%20IM%20Director%20-%20Wessex\02%20-%20Route%20Safety%20Hour%20Reporting\02%20-%20Route%20Safety%20Hour%20Reporting\Safety%20Cascades%2018-19\P13%201819\Shared-Learning-NRL19-05-Managing-the-risk-from-welding-fumes.pdf" TargetMode="External"/><Relationship Id="rId4" Type="http://schemas.openxmlformats.org/officeDocument/2006/relationships/hyperlink" Target="file:///\\UKRDC3SDC43013\DFSRoot$\SZ\WMAGroups\01%20-%20Route%20IM%20Director%20-%20Wessex\02%20-%20Route%20Safety%20Hour%20Reporting\02%20-%20Route%20Safety%20Hour%20Reporting\Safety%20Cascades%2018-19\P13%201819\Shared-Learning-NRL19-04-RIDDOR-Dangerous-Occurrence-Signalling-wrong-side-failure.pdf" TargetMode="External"/><Relationship Id="rId9" Type="http://schemas.openxmlformats.org/officeDocument/2006/relationships/hyperlink" Target="file:///\\Corp\dfsroot$\SZ\WMAGroups\01%20-%20Route%20IM%20Director%20-%20Wessex\02%20-%20Route%20Safety%20Hour%20Reporting\02%20-%20Route%20Safety%20Hour%20Reporting\Safety%20Cascades%2018-19\P13%201819\Injured%20Member%20of%20Staff%20Woodfidley%20LC%20(Beaulieu%20Road)%2027%2003%202019.pdf" TargetMode="External"/></Relationships>
</file>

<file path=ppt/slides/_rels/slide1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6.xml"/><Relationship Id="rId1" Type="http://schemas.openxmlformats.org/officeDocument/2006/relationships/slideLayout" Target="../slideLayouts/slideLayout3.xml"/><Relationship Id="rId4" Type="http://schemas.openxmlformats.org/officeDocument/2006/relationships/image" Target="../media/image17.emf"/></Relationships>
</file>

<file path=ppt/slides/_rels/slide14.xml.rels><?xml version="1.0" encoding="UTF-8" standalone="yes"?>
<Relationships xmlns="http://schemas.openxmlformats.org/package/2006/relationships"><Relationship Id="rId3" Type="http://schemas.openxmlformats.org/officeDocument/2006/relationships/image" Target="../media/image19.emf"/><Relationship Id="rId2" Type="http://schemas.openxmlformats.org/officeDocument/2006/relationships/image" Target="../media/image18.pn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8" Type="http://schemas.openxmlformats.org/officeDocument/2006/relationships/image" Target="../media/image26.png"/><Relationship Id="rId3" Type="http://schemas.openxmlformats.org/officeDocument/2006/relationships/image" Target="../media/image22.png"/><Relationship Id="rId7" Type="http://schemas.openxmlformats.org/officeDocument/2006/relationships/image" Target="../media/image25.png"/><Relationship Id="rId2" Type="http://schemas.openxmlformats.org/officeDocument/2006/relationships/image" Target="../media/image21.png"/><Relationship Id="rId1" Type="http://schemas.openxmlformats.org/officeDocument/2006/relationships/slideLayout" Target="../slideLayouts/slideLayout5.xml"/><Relationship Id="rId6" Type="http://schemas.openxmlformats.org/officeDocument/2006/relationships/image" Target="../media/image24.png"/><Relationship Id="rId5" Type="http://schemas.openxmlformats.org/officeDocument/2006/relationships/image" Target="../media/image23.png"/><Relationship Id="rId4" Type="http://schemas.openxmlformats.org/officeDocument/2006/relationships/hyperlink" Target="http://networkrailaccesspoints.co.uk/" TargetMode="External"/><Relationship Id="rId9" Type="http://schemas.openxmlformats.org/officeDocument/2006/relationships/image" Target="../media/image27.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hyperlink" Target="file:///\\UKRDC3SDC43013\DFSRoot$\SZ\WMAGroups\01%20-%20Route%20IM%20Director%20-%20Wessex\02%20-%20Route%20Safety%20Hour%20Reporting\02%20-%20Route%20Safety%20Hour%20Reporting\Safety%20Cascades%2018-19\P13%201819\Front%20Line%20Focus%20Episode%2084%20-%20March%202019.mp4"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openxmlformats.org/officeDocument/2006/relationships/slideLayout" Target="../slideLayouts/slideLayout3.xml"/><Relationship Id="rId1" Type="http://schemas.openxmlformats.org/officeDocument/2006/relationships/vmlDrawing" Target="../drawings/vmlDrawing1.vml"/><Relationship Id="rId4" Type="http://schemas.openxmlformats.org/officeDocument/2006/relationships/image" Target="../media/image6.emf"/></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3.xml"/><Relationship Id="rId5" Type="http://schemas.openxmlformats.org/officeDocument/2006/relationships/image" Target="../media/image9.png"/><Relationship Id="rId4" Type="http://schemas.openxmlformats.org/officeDocument/2006/relationships/image" Target="../media/image8.png"/></Relationships>
</file>

<file path=ppt/slides/_rels/slide6.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hyperlink" Target="file:///\\CORP\DFSROOT$\SZ\WMAGroups\01%20-%20Route%20IM%20Director%20-%20Wessex\02%20-%20Route%20Safety%20Hour%20Reporting\02%20-%20Route%20Safety%20Hour%20Reporting\Safety%20Cascades%2018-19\P13%201819\Asbestos%20Guidance%20Notes" TargetMode="External"/><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notesSlide" Target="../notesSlides/notesSlide4.xml"/><Relationship Id="rId1" Type="http://schemas.openxmlformats.org/officeDocument/2006/relationships/slideLayout" Target="../slideLayouts/slideLayout4.xml"/><Relationship Id="rId6" Type="http://schemas.openxmlformats.org/officeDocument/2006/relationships/hyperlink" Target="mailto:keith.penn@networkrail.co.uk" TargetMode="External"/><Relationship Id="rId5" Type="http://schemas.openxmlformats.org/officeDocument/2006/relationships/hyperlink" Target="https://www.rssb.co.uk/rgs/oodocs/COP0032%20Iss%202.pdf" TargetMode="External"/><Relationship Id="rId4" Type="http://schemas.openxmlformats.org/officeDocument/2006/relationships/image" Target="../media/image14.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67140F2B-CF17-494F-BA14-0FCC6E9E0F73}"/>
              </a:ext>
            </a:extLst>
          </p:cNvPr>
          <p:cNvSpPr>
            <a:spLocks noGrp="1"/>
          </p:cNvSpPr>
          <p:nvPr>
            <p:ph type="sldNum" sz="quarter" idx="15"/>
          </p:nvPr>
        </p:nvSpPr>
        <p:spPr/>
        <p:txBody>
          <a:bodyPr/>
          <a:lstStyle/>
          <a:p>
            <a:fld id="{229EAAAC-928A-40C1-AC39-D34FD1799CA9}" type="slidenum">
              <a:rPr lang="en-GB" smtClean="0"/>
              <a:pPr/>
              <a:t>1</a:t>
            </a:fld>
            <a:endParaRPr lang="en-GB" dirty="0"/>
          </a:p>
        </p:txBody>
      </p:sp>
      <p:sp>
        <p:nvSpPr>
          <p:cNvPr id="3" name="Text Placeholder 2">
            <a:extLst>
              <a:ext uri="{FF2B5EF4-FFF2-40B4-BE49-F238E27FC236}">
                <a16:creationId xmlns:a16="http://schemas.microsoft.com/office/drawing/2014/main" id="{A5C4C2BE-9C68-41C1-A5DE-5A69F529213E}"/>
              </a:ext>
            </a:extLst>
          </p:cNvPr>
          <p:cNvSpPr>
            <a:spLocks noGrp="1"/>
          </p:cNvSpPr>
          <p:nvPr>
            <p:ph type="body" sz="quarter" idx="10"/>
          </p:nvPr>
        </p:nvSpPr>
        <p:spPr>
          <a:xfrm>
            <a:off x="4188329" y="2511244"/>
            <a:ext cx="3552173" cy="2188347"/>
          </a:xfrm>
          <a:ln>
            <a:solidFill>
              <a:srgbClr val="004D6F"/>
            </a:solidFill>
          </a:ln>
        </p:spPr>
        <p:txBody>
          <a:bodyPr>
            <a:normAutofit/>
          </a:bodyPr>
          <a:lstStyle/>
          <a:p>
            <a:r>
              <a:rPr lang="en-GB" sz="3200" dirty="0"/>
              <a:t>Health, Safety and Environment Period Cascade for P13.  2018/19                                                               </a:t>
            </a:r>
          </a:p>
        </p:txBody>
      </p:sp>
      <p:sp>
        <p:nvSpPr>
          <p:cNvPr id="4" name="Rectangle 3">
            <a:extLst>
              <a:ext uri="{FF2B5EF4-FFF2-40B4-BE49-F238E27FC236}">
                <a16:creationId xmlns:a16="http://schemas.microsoft.com/office/drawing/2014/main" id="{F281F775-3E98-47DC-93FF-CD91637C45C4}"/>
              </a:ext>
            </a:extLst>
          </p:cNvPr>
          <p:cNvSpPr/>
          <p:nvPr/>
        </p:nvSpPr>
        <p:spPr>
          <a:xfrm>
            <a:off x="255180" y="244549"/>
            <a:ext cx="3634695" cy="574158"/>
          </a:xfrm>
          <a:prstGeom prst="rect">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4000" dirty="0">
                <a:solidFill>
                  <a:schemeClr val="tx2"/>
                </a:solidFill>
              </a:rPr>
              <a:t>Wessex Route</a:t>
            </a:r>
          </a:p>
        </p:txBody>
      </p:sp>
      <p:pic>
        <p:nvPicPr>
          <p:cNvPr id="2050" name="Picture 2" descr="Image result for photos of south west trains">
            <a:hlinkClick r:id="rId2"/>
            <a:extLst>
              <a:ext uri="{FF2B5EF4-FFF2-40B4-BE49-F238E27FC236}">
                <a16:creationId xmlns:a16="http://schemas.microsoft.com/office/drawing/2014/main" id="{050F403D-4618-4BE5-8338-94F4DB1675C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9289" y="4441627"/>
            <a:ext cx="3640587" cy="227536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8042752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220" name="Rectangle 8"/>
          <p:cNvSpPr>
            <a:spLocks noGrp="1" noChangeArrowheads="1"/>
          </p:cNvSpPr>
          <p:nvPr>
            <p:ph type="sldNum" sz="quarter" idx="15"/>
          </p:nvPr>
        </p:nvSpPr>
        <p:spPr>
          <a:noFill/>
        </p:spPr>
        <p:txBody>
          <a:bodyPr/>
          <a:lstStyle>
            <a:lvl1pPr>
              <a:defRPr sz="1100">
                <a:solidFill>
                  <a:schemeClr val="tx2"/>
                </a:solidFill>
                <a:latin typeface="Arial" charset="0"/>
              </a:defRPr>
            </a:lvl1pPr>
            <a:lvl2pPr marL="742950" indent="-285750">
              <a:defRPr sz="1100">
                <a:solidFill>
                  <a:schemeClr val="tx2"/>
                </a:solidFill>
                <a:latin typeface="Arial" charset="0"/>
              </a:defRPr>
            </a:lvl2pPr>
            <a:lvl3pPr marL="1143000" indent="-228600">
              <a:defRPr sz="1100">
                <a:solidFill>
                  <a:schemeClr val="tx2"/>
                </a:solidFill>
                <a:latin typeface="Arial" charset="0"/>
              </a:defRPr>
            </a:lvl3pPr>
            <a:lvl4pPr marL="1600200" indent="-228600">
              <a:defRPr sz="1100">
                <a:solidFill>
                  <a:schemeClr val="tx2"/>
                </a:solidFill>
                <a:latin typeface="Arial" charset="0"/>
              </a:defRPr>
            </a:lvl4pPr>
            <a:lvl5pPr marL="2057400" indent="-228600">
              <a:defRPr sz="1100">
                <a:solidFill>
                  <a:schemeClr val="tx2"/>
                </a:solidFill>
                <a:latin typeface="Arial" charset="0"/>
              </a:defRPr>
            </a:lvl5pPr>
            <a:lvl6pPr marL="2514600" indent="-228600" eaLnBrk="0" fontAlgn="base" hangingPunct="0">
              <a:spcBef>
                <a:spcPct val="0"/>
              </a:spcBef>
              <a:spcAft>
                <a:spcPct val="0"/>
              </a:spcAft>
              <a:defRPr sz="1100">
                <a:solidFill>
                  <a:schemeClr val="tx2"/>
                </a:solidFill>
                <a:latin typeface="Arial" charset="0"/>
              </a:defRPr>
            </a:lvl6pPr>
            <a:lvl7pPr marL="2971800" indent="-228600" eaLnBrk="0" fontAlgn="base" hangingPunct="0">
              <a:spcBef>
                <a:spcPct val="0"/>
              </a:spcBef>
              <a:spcAft>
                <a:spcPct val="0"/>
              </a:spcAft>
              <a:defRPr sz="1100">
                <a:solidFill>
                  <a:schemeClr val="tx2"/>
                </a:solidFill>
                <a:latin typeface="Arial" charset="0"/>
              </a:defRPr>
            </a:lvl7pPr>
            <a:lvl8pPr marL="3429000" indent="-228600" eaLnBrk="0" fontAlgn="base" hangingPunct="0">
              <a:spcBef>
                <a:spcPct val="0"/>
              </a:spcBef>
              <a:spcAft>
                <a:spcPct val="0"/>
              </a:spcAft>
              <a:defRPr sz="1100">
                <a:solidFill>
                  <a:schemeClr val="tx2"/>
                </a:solidFill>
                <a:latin typeface="Arial" charset="0"/>
              </a:defRPr>
            </a:lvl8pPr>
            <a:lvl9pPr marL="3886200" indent="-228600" eaLnBrk="0" fontAlgn="base" hangingPunct="0">
              <a:spcBef>
                <a:spcPct val="0"/>
              </a:spcBef>
              <a:spcAft>
                <a:spcPct val="0"/>
              </a:spcAft>
              <a:defRPr sz="1100">
                <a:solidFill>
                  <a:schemeClr val="tx2"/>
                </a:solidFill>
                <a:latin typeface="Arial" charset="0"/>
              </a:defRPr>
            </a:lvl9pPr>
          </a:lstStyle>
          <a:p>
            <a:pPr fontAlgn="base">
              <a:spcBef>
                <a:spcPct val="0"/>
              </a:spcBef>
              <a:spcAft>
                <a:spcPct val="0"/>
              </a:spcAft>
            </a:pPr>
            <a:fld id="{35F32109-7BE5-4098-8320-7DA8E0C32D8F}" type="slidenum">
              <a:rPr lang="en-GB" altLang="en-US" sz="800">
                <a:solidFill>
                  <a:srgbClr val="DC9E1F"/>
                </a:solidFill>
              </a:rPr>
              <a:pPr fontAlgn="base">
                <a:spcBef>
                  <a:spcPct val="0"/>
                </a:spcBef>
                <a:spcAft>
                  <a:spcPct val="0"/>
                </a:spcAft>
              </a:pPr>
              <a:t>10</a:t>
            </a:fld>
            <a:endParaRPr lang="en-GB" altLang="en-US" sz="800" dirty="0">
              <a:solidFill>
                <a:srgbClr val="DC9E1F"/>
              </a:solidFill>
            </a:endParaRPr>
          </a:p>
        </p:txBody>
      </p:sp>
      <p:sp>
        <p:nvSpPr>
          <p:cNvPr id="9221" name="Rectangle 2"/>
          <p:cNvSpPr>
            <a:spLocks noGrp="1" noChangeArrowheads="1"/>
          </p:cNvSpPr>
          <p:nvPr>
            <p:ph type="ctrTitle" idx="4294967295"/>
          </p:nvPr>
        </p:nvSpPr>
        <p:spPr>
          <a:xfrm>
            <a:off x="124493" y="92660"/>
            <a:ext cx="5498512" cy="1082675"/>
          </a:xfrm>
          <a:prstGeom prst="rect">
            <a:avLst/>
          </a:prstGeom>
          <a:noFill/>
        </p:spPr>
        <p:txBody>
          <a:bodyPr>
            <a:noAutofit/>
          </a:bodyPr>
          <a:lstStyle/>
          <a:p>
            <a:pPr algn="l"/>
            <a:r>
              <a:rPr lang="en-GB" altLang="en-US" sz="2400" dirty="0">
                <a:solidFill>
                  <a:schemeClr val="tx2"/>
                </a:solidFill>
                <a:effectLst/>
              </a:rPr>
              <a:t>Infrastructure Plant Manual Guidance </a:t>
            </a:r>
            <a:br>
              <a:rPr lang="en-GB" altLang="en-US" sz="2400" dirty="0">
                <a:solidFill>
                  <a:schemeClr val="tx2"/>
                </a:solidFill>
                <a:effectLst/>
              </a:rPr>
            </a:br>
            <a:r>
              <a:rPr lang="en-GB" altLang="en-US" sz="2400" dirty="0">
                <a:solidFill>
                  <a:schemeClr val="tx2"/>
                </a:solidFill>
                <a:effectLst/>
              </a:rPr>
              <a:t>NR/GN/RMVP/0200 Issue 1</a:t>
            </a:r>
          </a:p>
        </p:txBody>
      </p:sp>
      <p:sp>
        <p:nvSpPr>
          <p:cNvPr id="9222" name="Rectangle 3"/>
          <p:cNvSpPr>
            <a:spLocks noGrp="1" noChangeArrowheads="1"/>
          </p:cNvSpPr>
          <p:nvPr>
            <p:ph type="subTitle" idx="4294967295"/>
          </p:nvPr>
        </p:nvSpPr>
        <p:spPr>
          <a:xfrm>
            <a:off x="513984" y="1044135"/>
            <a:ext cx="4438650" cy="5267325"/>
          </a:xfrm>
          <a:prstGeom prst="rect">
            <a:avLst/>
          </a:prstGeom>
        </p:spPr>
        <p:txBody>
          <a:bodyPr>
            <a:normAutofit/>
          </a:bodyPr>
          <a:lstStyle/>
          <a:p>
            <a:pPr marL="0" indent="0" algn="l">
              <a:buNone/>
            </a:pPr>
            <a:endParaRPr lang="en-GB" altLang="en-US" sz="2000" dirty="0">
              <a:solidFill>
                <a:schemeClr val="tx2"/>
              </a:solidFill>
            </a:endParaRPr>
          </a:p>
          <a:p>
            <a:pPr marL="0" indent="0" algn="l">
              <a:buNone/>
            </a:pPr>
            <a:r>
              <a:rPr lang="en-GB" altLang="en-US" sz="1900" b="1" dirty="0">
                <a:solidFill>
                  <a:schemeClr val="tx2"/>
                </a:solidFill>
              </a:rPr>
              <a:t>Handbook 15 States:</a:t>
            </a:r>
          </a:p>
          <a:p>
            <a:pPr marL="0" indent="0" algn="l">
              <a:buNone/>
            </a:pPr>
            <a:r>
              <a:rPr lang="en-GB" altLang="en-US" sz="1900" b="1" dirty="0">
                <a:solidFill>
                  <a:schemeClr val="tx2"/>
                </a:solidFill>
              </a:rPr>
              <a:t>7.4 Speed of movements</a:t>
            </a:r>
          </a:p>
          <a:p>
            <a:pPr marL="0" indent="0" algn="l">
              <a:buNone/>
            </a:pPr>
            <a:r>
              <a:rPr lang="en-GB" altLang="en-US" sz="1500" dirty="0">
                <a:solidFill>
                  <a:schemeClr val="tx2"/>
                </a:solidFill>
              </a:rPr>
              <a:t>The following movements are restricted to a maximum of 5 mph (10 km/h):</a:t>
            </a:r>
          </a:p>
          <a:p>
            <a:pPr marL="0" indent="0" algn="l">
              <a:buNone/>
            </a:pPr>
            <a:r>
              <a:rPr lang="en-GB" altLang="en-US" sz="1500" dirty="0">
                <a:solidFill>
                  <a:schemeClr val="tx2"/>
                </a:solidFill>
              </a:rPr>
              <a:t>• over points</a:t>
            </a:r>
          </a:p>
          <a:p>
            <a:pPr marL="0" indent="0" algn="l">
              <a:buNone/>
            </a:pPr>
            <a:r>
              <a:rPr lang="en-GB" altLang="en-US" sz="1500" dirty="0">
                <a:solidFill>
                  <a:schemeClr val="tx2"/>
                </a:solidFill>
              </a:rPr>
              <a:t>• anywhere within sidings</a:t>
            </a:r>
          </a:p>
          <a:p>
            <a:pPr marL="0" indent="0" algn="l">
              <a:buNone/>
            </a:pPr>
            <a:r>
              <a:rPr lang="en-GB" altLang="en-US" sz="1500" dirty="0">
                <a:solidFill>
                  <a:schemeClr val="tx2"/>
                </a:solidFill>
              </a:rPr>
              <a:t>• controlled from the ground</a:t>
            </a:r>
          </a:p>
          <a:p>
            <a:pPr marL="0" indent="0" algn="l">
              <a:buNone/>
            </a:pPr>
            <a:r>
              <a:rPr lang="en-GB" altLang="en-US" sz="1500" dirty="0">
                <a:solidFill>
                  <a:schemeClr val="tx2"/>
                </a:solidFill>
              </a:rPr>
              <a:t>• where speed has not been given by the ES or PICOP.</a:t>
            </a:r>
          </a:p>
          <a:p>
            <a:pPr marL="0" indent="0">
              <a:buNone/>
            </a:pPr>
            <a:endParaRPr lang="en-GB" altLang="en-US" sz="1500" dirty="0">
              <a:solidFill>
                <a:schemeClr val="tx2"/>
              </a:solidFill>
            </a:endParaRPr>
          </a:p>
          <a:p>
            <a:pPr marL="0" indent="0">
              <a:buNone/>
            </a:pPr>
            <a:r>
              <a:rPr lang="en-GB" altLang="en-US" sz="1500" b="1" dirty="0">
                <a:solidFill>
                  <a:schemeClr val="tx2"/>
                </a:solidFill>
              </a:rPr>
              <a:t>Other movements may be authorised by the ES or PICOP at a speed up to 25 mph (40 km/h). </a:t>
            </a:r>
          </a:p>
          <a:p>
            <a:pPr algn="l"/>
            <a:endParaRPr lang="en-GB" altLang="en-US" sz="1600" b="1" dirty="0">
              <a:solidFill>
                <a:schemeClr val="tx2"/>
              </a:solidFill>
            </a:endParaRPr>
          </a:p>
          <a:p>
            <a:pPr algn="l"/>
            <a:endParaRPr lang="en-GB" sz="1800" b="1" dirty="0">
              <a:solidFill>
                <a:schemeClr val="tx2"/>
              </a:solidFill>
            </a:endParaRPr>
          </a:p>
          <a:p>
            <a:pPr marL="285750" indent="-285750" algn="l">
              <a:buClr>
                <a:srgbClr val="A5CDDC"/>
              </a:buClr>
              <a:buFont typeface="Arial" panose="020B0604020202020204" pitchFamily="34" charset="0"/>
              <a:buChar char="•"/>
            </a:pPr>
            <a:endParaRPr lang="en-GB" sz="1600" dirty="0">
              <a:solidFill>
                <a:schemeClr val="tx2"/>
              </a:solidFill>
            </a:endParaRPr>
          </a:p>
        </p:txBody>
      </p:sp>
      <p:pic>
        <p:nvPicPr>
          <p:cNvPr id="2" name="Picture 1">
            <a:extLst>
              <a:ext uri="{FF2B5EF4-FFF2-40B4-BE49-F238E27FC236}">
                <a16:creationId xmlns:a16="http://schemas.microsoft.com/office/drawing/2014/main" id="{3DCB62B5-31C3-487B-8D8E-51A8FE13BF37}"/>
              </a:ext>
            </a:extLst>
          </p:cNvPr>
          <p:cNvPicPr>
            <a:picLocks noChangeAspect="1"/>
          </p:cNvPicPr>
          <p:nvPr/>
        </p:nvPicPr>
        <p:blipFill rotWithShape="1">
          <a:blip r:embed="rId2"/>
          <a:srcRect t="9066"/>
          <a:stretch/>
        </p:blipFill>
        <p:spPr>
          <a:xfrm>
            <a:off x="7040775" y="973116"/>
            <a:ext cx="4196720" cy="5850709"/>
          </a:xfrm>
          <a:prstGeom prst="rect">
            <a:avLst/>
          </a:prstGeom>
        </p:spPr>
      </p:pic>
      <p:sp>
        <p:nvSpPr>
          <p:cNvPr id="7" name="TextBox 6">
            <a:extLst>
              <a:ext uri="{FF2B5EF4-FFF2-40B4-BE49-F238E27FC236}">
                <a16:creationId xmlns:a16="http://schemas.microsoft.com/office/drawing/2014/main" id="{EA9284E5-87DD-4B28-8EA5-A7EECD6A8F67}"/>
              </a:ext>
            </a:extLst>
          </p:cNvPr>
          <p:cNvSpPr txBox="1"/>
          <p:nvPr/>
        </p:nvSpPr>
        <p:spPr>
          <a:xfrm>
            <a:off x="6473273" y="372387"/>
            <a:ext cx="4619170" cy="523220"/>
          </a:xfrm>
          <a:prstGeom prst="rect">
            <a:avLst/>
          </a:prstGeom>
          <a:noFill/>
        </p:spPr>
        <p:txBody>
          <a:bodyPr wrap="square" rtlCol="0">
            <a:spAutoFit/>
          </a:bodyPr>
          <a:lstStyle/>
          <a:p>
            <a:pPr marR="45720">
              <a:spcBef>
                <a:spcPct val="20000"/>
              </a:spcBef>
              <a:buClr>
                <a:srgbClr val="7A6A60"/>
              </a:buClr>
              <a:buSzPct val="95000"/>
            </a:pPr>
            <a:r>
              <a:rPr lang="en-GB" altLang="en-US" sz="1400" b="1" dirty="0">
                <a:solidFill>
                  <a:schemeClr val="tx2"/>
                </a:solidFill>
                <a:latin typeface="Constantia"/>
              </a:rPr>
              <a:t>OTP Movements authority and associated speeds within an engineering possession.</a:t>
            </a:r>
          </a:p>
        </p:txBody>
      </p:sp>
    </p:spTree>
    <p:extLst>
      <p:ext uri="{BB962C8B-B14F-4D97-AF65-F5344CB8AC3E}">
        <p14:creationId xmlns:p14="http://schemas.microsoft.com/office/powerpoint/2010/main" val="182212099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6A33B678-5170-4669-9871-298045CBD2A1}"/>
              </a:ext>
            </a:extLst>
          </p:cNvPr>
          <p:cNvSpPr>
            <a:spLocks noGrp="1"/>
          </p:cNvSpPr>
          <p:nvPr>
            <p:ph type="sldNum" sz="quarter" idx="1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29EAAAC-928A-40C1-AC39-D34FD1799CA9}" type="slidenum">
              <a:rPr kumimoji="0" lang="en-GB" sz="1200" b="0" i="0" u="none" strike="noStrike" kern="1200" cap="none" spc="0" normalizeH="0" baseline="0" noProof="0" smtClean="0">
                <a:ln>
                  <a:noFill/>
                </a:ln>
                <a:solidFill>
                  <a:srgbClr val="898989"/>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GB" sz="1200" b="0" i="0" u="none" strike="noStrike" kern="1200" cap="none" spc="0" normalizeH="0" baseline="0" noProof="0" dirty="0">
              <a:ln>
                <a:noFill/>
              </a:ln>
              <a:solidFill>
                <a:srgbClr val="898989"/>
              </a:solidFill>
              <a:effectLst/>
              <a:uLnTx/>
              <a:uFillTx/>
              <a:latin typeface="Arial" panose="020B0604020202020204" pitchFamily="34" charset="0"/>
              <a:ea typeface="+mn-ea"/>
              <a:cs typeface="Arial" panose="020B0604020202020204" pitchFamily="34" charset="0"/>
            </a:endParaRPr>
          </a:p>
        </p:txBody>
      </p:sp>
      <p:sp>
        <p:nvSpPr>
          <p:cNvPr id="3" name="Rectangle 2">
            <a:extLst>
              <a:ext uri="{FF2B5EF4-FFF2-40B4-BE49-F238E27FC236}">
                <a16:creationId xmlns:a16="http://schemas.microsoft.com/office/drawing/2014/main" id="{DE1DC0F7-B902-4C59-A69D-83987EDE579A}"/>
              </a:ext>
            </a:extLst>
          </p:cNvPr>
          <p:cNvSpPr/>
          <p:nvPr/>
        </p:nvSpPr>
        <p:spPr>
          <a:xfrm>
            <a:off x="423175" y="112370"/>
            <a:ext cx="6512884" cy="73364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2800" dirty="0">
                <a:solidFill>
                  <a:schemeClr val="tx2"/>
                </a:solidFill>
                <a:latin typeface="Arial" panose="020B0604020202020204"/>
              </a:rPr>
              <a:t>PDSW 019 “One+ Year On”</a:t>
            </a:r>
            <a:endParaRPr kumimoji="0" lang="en-GB" sz="2800" b="0" i="0" u="none" strike="noStrike" kern="1200" cap="none" spc="0" normalizeH="0" baseline="0" noProof="0" dirty="0">
              <a:ln>
                <a:noFill/>
              </a:ln>
              <a:solidFill>
                <a:schemeClr val="tx2"/>
              </a:solidFill>
              <a:effectLst/>
              <a:uLnTx/>
              <a:uFillTx/>
              <a:latin typeface="Arial" panose="020B0604020202020204"/>
              <a:ea typeface="+mn-ea"/>
              <a:cs typeface="+mn-cs"/>
            </a:endParaRPr>
          </a:p>
        </p:txBody>
      </p:sp>
      <p:sp>
        <p:nvSpPr>
          <p:cNvPr id="4" name="Rectangle 3">
            <a:extLst>
              <a:ext uri="{FF2B5EF4-FFF2-40B4-BE49-F238E27FC236}">
                <a16:creationId xmlns:a16="http://schemas.microsoft.com/office/drawing/2014/main" id="{A8CD8984-A912-491E-8103-CF000BFC61B8}"/>
              </a:ext>
            </a:extLst>
          </p:cNvPr>
          <p:cNvSpPr/>
          <p:nvPr/>
        </p:nvSpPr>
        <p:spPr>
          <a:xfrm>
            <a:off x="423175" y="1049289"/>
            <a:ext cx="10850414" cy="580871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srgbClr val="005172"/>
                </a:solidFill>
                <a:effectLst/>
                <a:uLnTx/>
                <a:uFillTx/>
                <a:latin typeface="Arial" panose="020B0604020202020204"/>
                <a:ea typeface="+mn-ea"/>
                <a:cs typeface="+mn-cs"/>
              </a:rPr>
              <a:t>It has been more than a Year since the introduction of the Revised Standard 019.</a:t>
            </a:r>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solidFill>
                  <a:srgbClr val="005172"/>
                </a:solidFill>
                <a:latin typeface="Arial" panose="020B0604020202020204"/>
              </a:rPr>
              <a:t>So what have these changes meant for you and what do we still need to do?</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005172"/>
              </a:solidFill>
              <a:effectLst/>
              <a:uLnTx/>
              <a:uFillTx/>
              <a:latin typeface="Arial" panose="020B0604020202020204"/>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lang="en-GB" dirty="0">
                <a:solidFill>
                  <a:srgbClr val="005172"/>
                </a:solidFill>
                <a:latin typeface="Arial" panose="020B0604020202020204"/>
              </a:rPr>
              <a:t>Remind our people of the key changes and the purpose of the core roles of RM, Planner and PIC</a:t>
            </a:r>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kumimoji="0" lang="en-GB" sz="1800" b="0" i="0" u="none" strike="noStrike" kern="1200" cap="none" spc="0" normalizeH="0" baseline="0" noProof="0" dirty="0">
                <a:ln>
                  <a:noFill/>
                </a:ln>
                <a:solidFill>
                  <a:srgbClr val="005172"/>
                </a:solidFill>
                <a:effectLst/>
                <a:uLnTx/>
                <a:uFillTx/>
                <a:latin typeface="Arial" panose="020B0604020202020204"/>
                <a:ea typeface="+mn-ea"/>
                <a:cs typeface="+mn-cs"/>
              </a:rPr>
              <a:t>Continue to drive compliance to the 019</a:t>
            </a:r>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lang="en-GB" dirty="0">
                <a:solidFill>
                  <a:srgbClr val="005172"/>
                </a:solidFill>
                <a:latin typeface="Arial" panose="020B0604020202020204"/>
              </a:rPr>
              <a:t>Help our people to understand the benefits</a:t>
            </a:r>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kumimoji="0" lang="en-GB" sz="1800" b="0" i="0" u="none" strike="noStrike" kern="1200" cap="none" spc="0" normalizeH="0" baseline="0" noProof="0" dirty="0">
                <a:ln>
                  <a:noFill/>
                </a:ln>
                <a:solidFill>
                  <a:srgbClr val="005172"/>
                </a:solidFill>
                <a:effectLst/>
                <a:uLnTx/>
                <a:uFillTx/>
                <a:latin typeface="Arial" panose="020B0604020202020204"/>
                <a:ea typeface="+mn-ea"/>
                <a:cs typeface="+mn-cs"/>
              </a:rPr>
              <a:t>Review off the end to end planning process which was put in place for the 019 implementation</a:t>
            </a:r>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lang="en-GB" dirty="0">
                <a:solidFill>
                  <a:srgbClr val="005172"/>
                </a:solidFill>
                <a:latin typeface="Arial" panose="020B0604020202020204"/>
              </a:rPr>
              <a:t>Challenge the method of working during the planning stages to drive the use of Protection rather than Warning as the preferred method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005172"/>
              </a:solidFill>
              <a:effectLst/>
              <a:uLnTx/>
              <a:uFillTx/>
              <a:latin typeface="Arial" panose="020B060402020202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solidFill>
                  <a:srgbClr val="005172"/>
                </a:solidFill>
                <a:latin typeface="Arial" panose="020B0604020202020204"/>
              </a:rPr>
              <a:t>A full presentation to be shared with your staff can be found on the link below:</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srgbClr val="005172"/>
                </a:solidFill>
                <a:effectLst/>
                <a:uLnTx/>
                <a:uFillTx/>
                <a:latin typeface="Arial" panose="020B0604020202020204"/>
                <a:ea typeface="+mn-ea"/>
                <a:cs typeface="+mn-cs"/>
                <a:hlinkClick r:id="rId3" action="ppaction://hlinkpres?slideindex=1&amp;slidetitle="/>
              </a:rPr>
              <a:t>Standard-019-PDSW-One-year-on Wessex Route.pptx</a:t>
            </a:r>
            <a:endParaRPr kumimoji="0" lang="en-GB" sz="1800" b="0" i="0" u="none" strike="noStrike" kern="1200" cap="none" spc="0" normalizeH="0" baseline="0" noProof="0" dirty="0">
              <a:ln>
                <a:noFill/>
              </a:ln>
              <a:solidFill>
                <a:srgbClr val="005172"/>
              </a:solidFill>
              <a:effectLst/>
              <a:uLnTx/>
              <a:uFillTx/>
              <a:latin typeface="Arial" panose="020B060402020202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solidFill>
                <a:srgbClr val="005172"/>
              </a:solidFill>
              <a:latin typeface="Arial" panose="020B0604020202020204"/>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srgbClr val="005172"/>
                </a:solidFill>
                <a:effectLst/>
                <a:uLnTx/>
                <a:uFillTx/>
                <a:latin typeface="Arial" panose="020B0604020202020204"/>
                <a:ea typeface="+mn-ea"/>
                <a:cs typeface="+mn-cs"/>
              </a:rPr>
              <a:t>We will </a:t>
            </a:r>
            <a:r>
              <a:rPr lang="en-GB" dirty="0">
                <a:solidFill>
                  <a:srgbClr val="005172"/>
                </a:solidFill>
                <a:latin typeface="Arial" panose="020B0604020202020204"/>
              </a:rPr>
              <a:t>also </a:t>
            </a:r>
            <a:r>
              <a:rPr kumimoji="0" lang="en-GB" sz="1800" b="0" i="0" u="none" strike="noStrike" kern="1200" cap="none" spc="0" normalizeH="0" baseline="0" noProof="0" dirty="0">
                <a:ln>
                  <a:noFill/>
                </a:ln>
                <a:solidFill>
                  <a:srgbClr val="005172"/>
                </a:solidFill>
                <a:effectLst/>
                <a:uLnTx/>
                <a:uFillTx/>
                <a:latin typeface="Arial" panose="020B0604020202020204"/>
                <a:ea typeface="+mn-ea"/>
                <a:cs typeface="+mn-cs"/>
              </a:rPr>
              <a:t>be creating “ The best practice” Guide that will be shared in due course.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solidFill>
                <a:srgbClr val="005172"/>
              </a:solidFill>
              <a:latin typeface="Arial" panose="020B0604020202020204"/>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005172"/>
              </a:solidFill>
              <a:effectLst/>
              <a:uLnTx/>
              <a:uFillTx/>
              <a:latin typeface="Arial" panose="020B060402020202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005172"/>
              </a:solidFill>
              <a:effectLst/>
              <a:uLnTx/>
              <a:uFillTx/>
              <a:latin typeface="Arial" panose="020B060402020202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005172"/>
              </a:solidFill>
              <a:effectLst/>
              <a:uLnTx/>
              <a:uFillTx/>
              <a:latin typeface="Arial" panose="020B060402020202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005172"/>
              </a:solidFill>
              <a:effectLst/>
              <a:uLnTx/>
              <a:uFillTx/>
              <a:latin typeface="Arial" panose="020B0604020202020204"/>
              <a:ea typeface="+mn-ea"/>
              <a:cs typeface="+mn-cs"/>
            </a:endParaRPr>
          </a:p>
        </p:txBody>
      </p:sp>
    </p:spTree>
    <p:extLst>
      <p:ext uri="{BB962C8B-B14F-4D97-AF65-F5344CB8AC3E}">
        <p14:creationId xmlns:p14="http://schemas.microsoft.com/office/powerpoint/2010/main" val="146826458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750EA2AC-0431-42F5-B2CA-08AF4922C643}"/>
              </a:ext>
            </a:extLst>
          </p:cNvPr>
          <p:cNvSpPr>
            <a:spLocks noGrp="1"/>
          </p:cNvSpPr>
          <p:nvPr>
            <p:ph type="sldNum" sz="quarter" idx="1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29EAAAC-928A-40C1-AC39-D34FD1799CA9}" type="slidenum">
              <a:rPr kumimoji="0" lang="en-GB" sz="1200" b="0" i="0" u="none" strike="noStrike" kern="1200" cap="none" spc="0" normalizeH="0" baseline="0" noProof="0" smtClean="0">
                <a:ln>
                  <a:noFill/>
                </a:ln>
                <a:solidFill>
                  <a:srgbClr val="898989"/>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GB" sz="1200" b="0" i="0" u="none" strike="noStrike" kern="1200" cap="none" spc="0" normalizeH="0" baseline="0" noProof="0" dirty="0">
              <a:ln>
                <a:noFill/>
              </a:ln>
              <a:solidFill>
                <a:srgbClr val="898989"/>
              </a:solidFill>
              <a:effectLst/>
              <a:uLnTx/>
              <a:uFillTx/>
              <a:latin typeface="Arial" panose="020B0604020202020204" pitchFamily="34" charset="0"/>
              <a:ea typeface="+mn-ea"/>
              <a:cs typeface="Arial" panose="020B0604020202020204" pitchFamily="34" charset="0"/>
            </a:endParaRPr>
          </a:p>
        </p:txBody>
      </p:sp>
      <p:sp>
        <p:nvSpPr>
          <p:cNvPr id="3" name="Rectangle 2">
            <a:extLst>
              <a:ext uri="{FF2B5EF4-FFF2-40B4-BE49-F238E27FC236}">
                <a16:creationId xmlns:a16="http://schemas.microsoft.com/office/drawing/2014/main" id="{2BE812CF-DDDE-454B-9DA1-D497A1DD1725}"/>
              </a:ext>
            </a:extLst>
          </p:cNvPr>
          <p:cNvSpPr/>
          <p:nvPr/>
        </p:nvSpPr>
        <p:spPr>
          <a:xfrm>
            <a:off x="1010094" y="446567"/>
            <a:ext cx="5085906" cy="75491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r>
              <a:rPr lang="en-GB" sz="2800" dirty="0">
                <a:solidFill>
                  <a:srgbClr val="005172"/>
                </a:solidFill>
              </a:rPr>
              <a:t>Safety Bulletins, Alerts, Advice </a:t>
            </a:r>
            <a:endParaRPr kumimoji="0" lang="en-GB" sz="2800" b="0" i="0" u="none" strike="noStrike" kern="1200" cap="none" spc="0" normalizeH="0" baseline="0" noProof="0" dirty="0">
              <a:ln>
                <a:noFill/>
              </a:ln>
              <a:solidFill>
                <a:srgbClr val="005172"/>
              </a:solidFill>
              <a:effectLst/>
              <a:uLnTx/>
              <a:uFillTx/>
              <a:latin typeface="Arial" panose="020B0604020202020204"/>
              <a:ea typeface="+mn-ea"/>
              <a:cs typeface="+mn-cs"/>
            </a:endParaRPr>
          </a:p>
        </p:txBody>
      </p:sp>
      <p:sp>
        <p:nvSpPr>
          <p:cNvPr id="4" name="Rectangle 3">
            <a:extLst>
              <a:ext uri="{FF2B5EF4-FFF2-40B4-BE49-F238E27FC236}">
                <a16:creationId xmlns:a16="http://schemas.microsoft.com/office/drawing/2014/main" id="{3403C357-868D-4A4D-ABC8-C9668CCB3C2D}"/>
              </a:ext>
            </a:extLst>
          </p:cNvPr>
          <p:cNvSpPr/>
          <p:nvPr/>
        </p:nvSpPr>
        <p:spPr>
          <a:xfrm>
            <a:off x="1010094" y="1418649"/>
            <a:ext cx="10792046" cy="4752754"/>
          </a:xfrm>
          <a:prstGeom prst="rect">
            <a:avLst/>
          </a:prstGeom>
          <a:no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005172"/>
              </a:solidFill>
              <a:effectLst/>
              <a:uLnTx/>
              <a:uFillTx/>
              <a:latin typeface="Arial" panose="020B0604020202020204"/>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kumimoji="0" lang="en-GB" sz="1800" b="0" i="0" u="none" strike="noStrike" kern="1200" cap="none" spc="0" normalizeH="0" baseline="0" noProof="0" dirty="0">
                <a:ln>
                  <a:noFill/>
                </a:ln>
                <a:solidFill>
                  <a:schemeClr val="tx2"/>
                </a:solidFill>
                <a:effectLst/>
                <a:uLnTx/>
                <a:uFillTx/>
                <a:latin typeface="Arial" panose="020B0604020202020204"/>
                <a:ea typeface="+mn-ea"/>
                <a:cs typeface="+mn-cs"/>
                <a:hlinkClick r:id="rId2" action="ppaction://hlinkfile">
                  <a:extLst>
                    <a:ext uri="{A12FA001-AC4F-418D-AE19-62706E023703}">
                      <ahyp:hlinkClr xmlns:ahyp="http://schemas.microsoft.com/office/drawing/2018/hyperlinkcolor" val="tx"/>
                    </a:ext>
                  </a:extLst>
                </a:hlinkClick>
              </a:rPr>
              <a:t>Safety-Advice-NRA19-04-Rotameg-Rail-Lifter.pdf</a:t>
            </a:r>
            <a:endParaRPr kumimoji="0" lang="en-GB" sz="1800" b="0" i="0" u="none" strike="noStrike" kern="1200" cap="none" spc="0" normalizeH="0" baseline="0" noProof="0" dirty="0">
              <a:ln>
                <a:noFill/>
              </a:ln>
              <a:solidFill>
                <a:schemeClr val="tx2"/>
              </a:solidFill>
              <a:effectLst/>
              <a:uLnTx/>
              <a:uFillTx/>
              <a:latin typeface="Arial" panose="020B0604020202020204"/>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kumimoji="0" lang="en-GB" sz="1800" b="0" i="0" u="none" strike="noStrike" kern="1200" cap="none" spc="0" normalizeH="0" baseline="0" noProof="0" dirty="0">
                <a:ln>
                  <a:noFill/>
                </a:ln>
                <a:solidFill>
                  <a:schemeClr val="tx2"/>
                </a:solidFill>
                <a:effectLst/>
                <a:uLnTx/>
                <a:uFillTx/>
                <a:latin typeface="Arial" panose="020B0604020202020204"/>
                <a:ea typeface="+mn-ea"/>
                <a:cs typeface="+mn-cs"/>
                <a:hlinkClick r:id="rId3" action="ppaction://hlinkfile">
                  <a:extLst>
                    <a:ext uri="{A12FA001-AC4F-418D-AE19-62706E023703}">
                      <ahyp:hlinkClr xmlns:ahyp="http://schemas.microsoft.com/office/drawing/2018/hyperlinkcolor" val="tx"/>
                    </a:ext>
                  </a:extLst>
                </a:hlinkClick>
              </a:rPr>
              <a:t>Shared-Learning-NRL19-03-Lifesaving-Rule-Test-before-Touch-rev-2.pdf</a:t>
            </a:r>
            <a:endParaRPr kumimoji="0" lang="en-GB" sz="1800" b="0" i="0" u="none" strike="noStrike" kern="1200" cap="none" spc="0" normalizeH="0" baseline="0" noProof="0" dirty="0">
              <a:ln>
                <a:noFill/>
              </a:ln>
              <a:solidFill>
                <a:schemeClr val="tx2"/>
              </a:solidFill>
              <a:effectLst/>
              <a:uLnTx/>
              <a:uFillTx/>
              <a:latin typeface="Arial" panose="020B0604020202020204"/>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kumimoji="0" lang="en-GB" sz="1800" b="0" i="0" u="none" strike="noStrike" kern="1200" cap="none" spc="0" normalizeH="0" baseline="0" noProof="0" dirty="0">
                <a:ln>
                  <a:noFill/>
                </a:ln>
                <a:solidFill>
                  <a:schemeClr val="tx2"/>
                </a:solidFill>
                <a:effectLst/>
                <a:uLnTx/>
                <a:uFillTx/>
                <a:latin typeface="Arial" panose="020B0604020202020204"/>
                <a:ea typeface="+mn-ea"/>
                <a:cs typeface="+mn-cs"/>
                <a:hlinkClick r:id="rId4" action="ppaction://hlinkfile">
                  <a:extLst>
                    <a:ext uri="{A12FA001-AC4F-418D-AE19-62706E023703}">
                      <ahyp:hlinkClr xmlns:ahyp="http://schemas.microsoft.com/office/drawing/2018/hyperlinkcolor" val="tx"/>
                    </a:ext>
                  </a:extLst>
                </a:hlinkClick>
              </a:rPr>
              <a:t>Shared-Learning-NRL19-04-RIDDOR-Dangerous-Occurrence-Signalling-wrong-side-failure.pdf</a:t>
            </a:r>
            <a:endParaRPr kumimoji="0" lang="en-GB" sz="1800" b="0" i="0" u="none" strike="noStrike" kern="1200" cap="none" spc="0" normalizeH="0" baseline="0" noProof="0" dirty="0">
              <a:ln>
                <a:noFill/>
              </a:ln>
              <a:solidFill>
                <a:schemeClr val="tx2"/>
              </a:solidFill>
              <a:effectLst/>
              <a:uLnTx/>
              <a:uFillTx/>
              <a:latin typeface="Arial" panose="020B0604020202020204"/>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kumimoji="0" lang="en-GB" sz="1800" b="0" i="0" u="none" strike="noStrike" kern="1200" cap="none" spc="0" normalizeH="0" baseline="0" noProof="0" dirty="0">
                <a:ln>
                  <a:noFill/>
                </a:ln>
                <a:solidFill>
                  <a:schemeClr val="tx2"/>
                </a:solidFill>
                <a:effectLst/>
                <a:uLnTx/>
                <a:uFillTx/>
                <a:latin typeface="Arial" panose="020B0604020202020204"/>
                <a:ea typeface="+mn-ea"/>
                <a:cs typeface="+mn-cs"/>
                <a:hlinkClick r:id="rId5" action="ppaction://hlinkfile">
                  <a:extLst>
                    <a:ext uri="{A12FA001-AC4F-418D-AE19-62706E023703}">
                      <ahyp:hlinkClr xmlns:ahyp="http://schemas.microsoft.com/office/drawing/2018/hyperlinkcolor" val="tx"/>
                    </a:ext>
                  </a:extLst>
                </a:hlinkClick>
              </a:rPr>
              <a:t>Shared-Learning-NRL19-05-Managing-the-risk-from-welding-fumes.pdf</a:t>
            </a:r>
            <a:endParaRPr kumimoji="0" lang="en-GB" sz="1800" b="0" i="0" u="none" strike="noStrike" kern="1200" cap="none" spc="0" normalizeH="0" baseline="0" noProof="0" dirty="0">
              <a:ln>
                <a:noFill/>
              </a:ln>
              <a:solidFill>
                <a:schemeClr val="tx2"/>
              </a:solidFill>
              <a:effectLst/>
              <a:uLnTx/>
              <a:uFillTx/>
              <a:latin typeface="Arial" panose="020B0604020202020204"/>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kumimoji="0" lang="en-GB" sz="1800" b="0" i="0" u="none" strike="noStrike" kern="1200" cap="none" spc="0" normalizeH="0" baseline="0" noProof="0" dirty="0">
                <a:ln>
                  <a:noFill/>
                </a:ln>
                <a:solidFill>
                  <a:schemeClr val="tx2"/>
                </a:solidFill>
                <a:effectLst/>
                <a:uLnTx/>
                <a:uFillTx/>
                <a:latin typeface="Arial" panose="020B0604020202020204"/>
                <a:ea typeface="+mn-ea"/>
                <a:cs typeface="+mn-cs"/>
                <a:hlinkClick r:id="rId6" action="ppaction://hlinkfile">
                  <a:extLst>
                    <a:ext uri="{A12FA001-AC4F-418D-AE19-62706E023703}">
                      <ahyp:hlinkClr xmlns:ahyp="http://schemas.microsoft.com/office/drawing/2018/hyperlinkcolor" val="tx"/>
                    </a:ext>
                  </a:extLst>
                </a:hlinkClick>
              </a:rPr>
              <a:t>Wessex Route Cable Theft Bulletin - Update 20/03/19.pdf</a:t>
            </a:r>
            <a:endParaRPr kumimoji="0" lang="en-GB" sz="1800" b="0" i="0" u="none" strike="noStrike" kern="1200" cap="none" spc="0" normalizeH="0" baseline="0" noProof="0" dirty="0">
              <a:ln>
                <a:noFill/>
              </a:ln>
              <a:solidFill>
                <a:schemeClr val="tx2"/>
              </a:solidFill>
              <a:effectLst/>
              <a:uLnTx/>
              <a:uFillTx/>
              <a:latin typeface="Arial" panose="020B0604020202020204"/>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kumimoji="0" lang="en-GB" sz="1800" b="0" i="0" u="none" strike="noStrike" kern="1200" cap="none" spc="0" normalizeH="0" baseline="0" noProof="0" dirty="0">
                <a:ln>
                  <a:noFill/>
                </a:ln>
                <a:solidFill>
                  <a:schemeClr val="tx2"/>
                </a:solidFill>
                <a:effectLst/>
                <a:uLnTx/>
                <a:uFillTx/>
                <a:latin typeface="Arial" panose="020B0604020202020204"/>
                <a:ea typeface="+mn-ea"/>
                <a:cs typeface="+mn-cs"/>
                <a:hlinkClick r:id="rId7" action="ppaction://hlinkfile">
                  <a:extLst>
                    <a:ext uri="{A12FA001-AC4F-418D-AE19-62706E023703}">
                      <ahyp:hlinkClr xmlns:ahyp="http://schemas.microsoft.com/office/drawing/2018/hyperlinkcolor" val="tx"/>
                    </a:ext>
                  </a:extLst>
                </a:hlinkClick>
              </a:rPr>
              <a:t>ESW Irregularity - Ops Alert NR_L3_OPS_050_F3.27A.pdf</a:t>
            </a:r>
            <a:endParaRPr kumimoji="0" lang="en-GB" sz="1800" b="0" i="0" u="none" strike="noStrike" kern="1200" cap="none" spc="0" normalizeH="0" baseline="0" noProof="0" dirty="0">
              <a:ln>
                <a:noFill/>
              </a:ln>
              <a:solidFill>
                <a:schemeClr val="tx2"/>
              </a:solidFill>
              <a:effectLst/>
              <a:uLnTx/>
              <a:uFillTx/>
              <a:latin typeface="Arial" panose="020B0604020202020204"/>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kumimoji="0" lang="en-GB" sz="1800" b="0" i="0" u="none" strike="noStrike" kern="1200" cap="none" spc="0" normalizeH="0" baseline="0" noProof="0" dirty="0">
                <a:ln>
                  <a:noFill/>
                </a:ln>
                <a:solidFill>
                  <a:schemeClr val="tx2"/>
                </a:solidFill>
                <a:effectLst/>
                <a:uLnTx/>
                <a:uFillTx/>
                <a:latin typeface="Arial" panose="020B0604020202020204"/>
                <a:ea typeface="+mn-ea"/>
                <a:cs typeface="+mn-cs"/>
                <a:hlinkClick r:id="rId8" action="ppaction://hlinkfile">
                  <a:extLst>
                    <a:ext uri="{A12FA001-AC4F-418D-AE19-62706E023703}">
                      <ahyp:hlinkClr xmlns:ahyp="http://schemas.microsoft.com/office/drawing/2018/hyperlinkcolor" val="tx"/>
                    </a:ext>
                  </a:extLst>
                </a:hlinkClick>
              </a:rPr>
              <a:t>NR-L3-OPS 050 Carlton CCTV Operations Alert March 2019.pdf</a:t>
            </a:r>
            <a:endParaRPr kumimoji="0" lang="en-GB" sz="1800" b="0" i="0" u="none" strike="noStrike" kern="1200" cap="none" spc="0" normalizeH="0" baseline="0" noProof="0" dirty="0">
              <a:ln>
                <a:noFill/>
              </a:ln>
              <a:solidFill>
                <a:schemeClr val="tx2"/>
              </a:solidFill>
              <a:effectLst/>
              <a:uLnTx/>
              <a:uFillTx/>
              <a:latin typeface="Arial" panose="020B0604020202020204"/>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kumimoji="0" lang="en-GB" sz="1800" b="0" i="0" u="none" strike="noStrike" kern="1200" cap="none" spc="0" normalizeH="0" baseline="0" noProof="0" dirty="0">
                <a:ln>
                  <a:noFill/>
                </a:ln>
                <a:solidFill>
                  <a:schemeClr val="tx2"/>
                </a:solidFill>
                <a:effectLst/>
                <a:uLnTx/>
                <a:uFillTx/>
                <a:latin typeface="Arial" panose="020B0604020202020204"/>
                <a:ea typeface="+mn-ea"/>
                <a:cs typeface="+mn-cs"/>
                <a:hlinkClick r:id="rId9" action="ppaction://hlinkfile">
                  <a:extLst>
                    <a:ext uri="{A12FA001-AC4F-418D-AE19-62706E023703}">
                      <ahyp:hlinkClr xmlns:ahyp="http://schemas.microsoft.com/office/drawing/2018/hyperlinkcolor" val="tx"/>
                    </a:ext>
                  </a:extLst>
                </a:hlinkClick>
              </a:rPr>
              <a:t>RIDDOR accident Broken metatarsals at </a:t>
            </a:r>
            <a:r>
              <a:rPr kumimoji="0" lang="en-GB" sz="1800" b="0" i="0" u="none" strike="noStrike" kern="1200" cap="none" spc="0" normalizeH="0" baseline="0" noProof="0" dirty="0" err="1">
                <a:ln>
                  <a:noFill/>
                </a:ln>
                <a:solidFill>
                  <a:schemeClr val="tx2"/>
                </a:solidFill>
                <a:effectLst/>
                <a:uLnTx/>
                <a:uFillTx/>
                <a:latin typeface="Arial" panose="020B0604020202020204"/>
                <a:ea typeface="+mn-ea"/>
                <a:cs typeface="+mn-cs"/>
                <a:hlinkClick r:id="rId9" action="ppaction://hlinkfile">
                  <a:extLst>
                    <a:ext uri="{A12FA001-AC4F-418D-AE19-62706E023703}">
                      <ahyp:hlinkClr xmlns:ahyp="http://schemas.microsoft.com/office/drawing/2018/hyperlinkcolor" val="tx"/>
                    </a:ext>
                  </a:extLst>
                </a:hlinkClick>
              </a:rPr>
              <a:t>Woodfidley</a:t>
            </a:r>
            <a:r>
              <a:rPr kumimoji="0" lang="en-GB" sz="1800" b="0" i="0" u="none" strike="noStrike" kern="1200" cap="none" spc="0" normalizeH="0" baseline="0" noProof="0" dirty="0">
                <a:ln>
                  <a:noFill/>
                </a:ln>
                <a:solidFill>
                  <a:schemeClr val="tx2"/>
                </a:solidFill>
                <a:effectLst/>
                <a:uLnTx/>
                <a:uFillTx/>
                <a:latin typeface="Arial" panose="020B0604020202020204"/>
                <a:ea typeface="+mn-ea"/>
                <a:cs typeface="+mn-cs"/>
                <a:hlinkClick r:id="rId9" action="ppaction://hlinkfile">
                  <a:extLst>
                    <a:ext uri="{A12FA001-AC4F-418D-AE19-62706E023703}">
                      <ahyp:hlinkClr xmlns:ahyp="http://schemas.microsoft.com/office/drawing/2018/hyperlinkcolor" val="tx"/>
                    </a:ext>
                  </a:extLst>
                </a:hlinkClick>
              </a:rPr>
              <a:t> LC (Beaulieu Road) 27 03 2019.pdf</a:t>
            </a:r>
            <a:endParaRPr kumimoji="0" lang="en-GB" sz="1800" b="0" i="0" u="none" strike="noStrike" kern="1200" cap="none" spc="0" normalizeH="0" baseline="0" noProof="0" dirty="0">
              <a:ln>
                <a:noFill/>
              </a:ln>
              <a:solidFill>
                <a:schemeClr val="tx2"/>
              </a:solidFill>
              <a:effectLst/>
              <a:uLnTx/>
              <a:uFillTx/>
              <a:latin typeface="Arial" panose="020B060402020202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Arial" panose="020B0604020202020204"/>
              <a:ea typeface="+mn-ea"/>
              <a:cs typeface="+mn-cs"/>
            </a:endParaRPr>
          </a:p>
        </p:txBody>
      </p:sp>
    </p:spTree>
    <p:extLst>
      <p:ext uri="{BB962C8B-B14F-4D97-AF65-F5344CB8AC3E}">
        <p14:creationId xmlns:p14="http://schemas.microsoft.com/office/powerpoint/2010/main" val="15068339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6A33B678-5170-4669-9871-298045CBD2A1}"/>
              </a:ext>
            </a:extLst>
          </p:cNvPr>
          <p:cNvSpPr>
            <a:spLocks noGrp="1"/>
          </p:cNvSpPr>
          <p:nvPr>
            <p:ph type="sldNum" sz="quarter" idx="1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29EAAAC-928A-40C1-AC39-D34FD1799CA9}" type="slidenum">
              <a:rPr kumimoji="0" lang="en-GB" sz="1200" b="0" i="0" u="none" strike="noStrike" kern="1200" cap="none" spc="0" normalizeH="0" baseline="0" noProof="0" smtClean="0">
                <a:ln>
                  <a:noFill/>
                </a:ln>
                <a:solidFill>
                  <a:srgbClr val="898989"/>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n-GB" sz="1200" b="0" i="0" u="none" strike="noStrike" kern="1200" cap="none" spc="0" normalizeH="0" baseline="0" noProof="0" dirty="0">
              <a:ln>
                <a:noFill/>
              </a:ln>
              <a:solidFill>
                <a:srgbClr val="898989"/>
              </a:solidFill>
              <a:effectLst/>
              <a:uLnTx/>
              <a:uFillTx/>
              <a:latin typeface="Arial" panose="020B0604020202020204" pitchFamily="34" charset="0"/>
              <a:ea typeface="+mn-ea"/>
              <a:cs typeface="Arial" panose="020B0604020202020204" pitchFamily="34" charset="0"/>
            </a:endParaRPr>
          </a:p>
        </p:txBody>
      </p:sp>
      <p:sp>
        <p:nvSpPr>
          <p:cNvPr id="11" name="Rectangle 10">
            <a:extLst>
              <a:ext uri="{FF2B5EF4-FFF2-40B4-BE49-F238E27FC236}">
                <a16:creationId xmlns:a16="http://schemas.microsoft.com/office/drawing/2014/main" id="{0E7813AE-F3E8-4D72-847E-846F32D7E8D4}"/>
              </a:ext>
            </a:extLst>
          </p:cNvPr>
          <p:cNvSpPr/>
          <p:nvPr/>
        </p:nvSpPr>
        <p:spPr>
          <a:xfrm>
            <a:off x="285750" y="240030"/>
            <a:ext cx="3966210" cy="77724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2800" dirty="0">
                <a:solidFill>
                  <a:schemeClr val="tx2"/>
                </a:solidFill>
              </a:rPr>
              <a:t>Waste Classification</a:t>
            </a:r>
          </a:p>
        </p:txBody>
      </p:sp>
      <p:pic>
        <p:nvPicPr>
          <p:cNvPr id="12" name="Picture 14">
            <a:extLst>
              <a:ext uri="{FF2B5EF4-FFF2-40B4-BE49-F238E27FC236}">
                <a16:creationId xmlns:a16="http://schemas.microsoft.com/office/drawing/2014/main" id="{52059E2C-9E0B-4C9A-A7E2-FD9526F1D07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65774" y="289439"/>
            <a:ext cx="711941" cy="63963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3" name="Rectangle 12">
            <a:extLst>
              <a:ext uri="{FF2B5EF4-FFF2-40B4-BE49-F238E27FC236}">
                <a16:creationId xmlns:a16="http://schemas.microsoft.com/office/drawing/2014/main" id="{6BB1A069-8DDE-4961-AB9E-6AA2792C8B34}"/>
              </a:ext>
            </a:extLst>
          </p:cNvPr>
          <p:cNvSpPr/>
          <p:nvPr/>
        </p:nvSpPr>
        <p:spPr>
          <a:xfrm>
            <a:off x="285750" y="1117258"/>
            <a:ext cx="10915650" cy="830997"/>
          </a:xfrm>
          <a:prstGeom prst="rect">
            <a:avLst/>
          </a:prstGeom>
        </p:spPr>
        <p:txBody>
          <a:bodyPr wrap="square">
            <a:spAutoFit/>
          </a:bodyPr>
          <a:lstStyle/>
          <a:p>
            <a:r>
              <a:rPr lang="en-GB" sz="1600" b="1" dirty="0">
                <a:solidFill>
                  <a:schemeClr val="tx2"/>
                </a:solidFill>
              </a:rPr>
              <a:t>Mis-description of waste soils has become a growing problem for the Environment Agency. The letter below provides guidance and also acts as a reminder that ALL waste streams must be correctly segregated and correctly classified by the producer. </a:t>
            </a:r>
          </a:p>
        </p:txBody>
      </p:sp>
      <p:pic>
        <p:nvPicPr>
          <p:cNvPr id="17" name="Picture 16">
            <a:extLst>
              <a:ext uri="{FF2B5EF4-FFF2-40B4-BE49-F238E27FC236}">
                <a16:creationId xmlns:a16="http://schemas.microsoft.com/office/drawing/2014/main" id="{5B660862-08C2-43E6-AF96-4CE80EC4522C}"/>
              </a:ext>
            </a:extLst>
          </p:cNvPr>
          <p:cNvPicPr>
            <a:picLocks noChangeAspect="1"/>
          </p:cNvPicPr>
          <p:nvPr/>
        </p:nvPicPr>
        <p:blipFill>
          <a:blip r:embed="rId4"/>
          <a:stretch>
            <a:fillRect/>
          </a:stretch>
        </p:blipFill>
        <p:spPr>
          <a:xfrm>
            <a:off x="754380" y="2136439"/>
            <a:ext cx="9509760" cy="4513224"/>
          </a:xfrm>
          <a:prstGeom prst="rect">
            <a:avLst/>
          </a:prstGeom>
        </p:spPr>
      </p:pic>
    </p:spTree>
    <p:extLst>
      <p:ext uri="{BB962C8B-B14F-4D97-AF65-F5344CB8AC3E}">
        <p14:creationId xmlns:p14="http://schemas.microsoft.com/office/powerpoint/2010/main" val="354616925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981EB945-66EF-4E17-8FD9-4196B1DABF6D}"/>
              </a:ext>
            </a:extLst>
          </p:cNvPr>
          <p:cNvSpPr>
            <a:spLocks noGrp="1"/>
          </p:cNvSpPr>
          <p:nvPr>
            <p:ph type="sldNum" sz="quarter" idx="1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29EAAAC-928A-40C1-AC39-D34FD1799CA9}" type="slidenum">
              <a:rPr kumimoji="0" lang="en-GB" sz="1200" b="0" i="0" u="none" strike="noStrike" kern="1200" cap="none" spc="0" normalizeH="0" baseline="0" noProof="0" smtClean="0">
                <a:ln>
                  <a:noFill/>
                </a:ln>
                <a:solidFill>
                  <a:srgbClr val="898989"/>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GB" sz="1200" b="0" i="0" u="none" strike="noStrike" kern="1200" cap="none" spc="0" normalizeH="0" baseline="0" noProof="0" dirty="0">
              <a:ln>
                <a:noFill/>
              </a:ln>
              <a:solidFill>
                <a:srgbClr val="898989"/>
              </a:solidFill>
              <a:effectLst/>
              <a:uLnTx/>
              <a:uFillTx/>
              <a:latin typeface="Arial" panose="020B0604020202020204" pitchFamily="34" charset="0"/>
              <a:ea typeface="+mn-ea"/>
              <a:cs typeface="Arial" panose="020B0604020202020204" pitchFamily="34" charset="0"/>
            </a:endParaRPr>
          </a:p>
        </p:txBody>
      </p:sp>
      <p:sp>
        <p:nvSpPr>
          <p:cNvPr id="4" name="Rectangle 3">
            <a:extLst>
              <a:ext uri="{FF2B5EF4-FFF2-40B4-BE49-F238E27FC236}">
                <a16:creationId xmlns:a16="http://schemas.microsoft.com/office/drawing/2014/main" id="{5385270D-9D6C-4B04-A705-41862D2AC633}"/>
              </a:ext>
            </a:extLst>
          </p:cNvPr>
          <p:cNvSpPr/>
          <p:nvPr/>
        </p:nvSpPr>
        <p:spPr>
          <a:xfrm>
            <a:off x="435935" y="276447"/>
            <a:ext cx="2041451" cy="76554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800" b="0" i="0" u="none" strike="noStrike" kern="1200" cap="none" spc="0" normalizeH="0" baseline="0" noProof="0" dirty="0">
                <a:ln>
                  <a:noFill/>
                </a:ln>
                <a:solidFill>
                  <a:srgbClr val="005172"/>
                </a:solidFill>
                <a:effectLst/>
                <a:uLnTx/>
                <a:uFillTx/>
                <a:latin typeface="Arial" panose="020B0604020202020204"/>
                <a:ea typeface="+mn-ea"/>
                <a:cs typeface="+mn-cs"/>
              </a:rPr>
              <a:t>Health</a:t>
            </a:r>
          </a:p>
        </p:txBody>
      </p:sp>
      <p:sp>
        <p:nvSpPr>
          <p:cNvPr id="5" name="Rectangle 4">
            <a:extLst>
              <a:ext uri="{FF2B5EF4-FFF2-40B4-BE49-F238E27FC236}">
                <a16:creationId xmlns:a16="http://schemas.microsoft.com/office/drawing/2014/main" id="{C5EE5A6D-7C83-4A93-90F5-1FAC0ABE02E9}"/>
              </a:ext>
            </a:extLst>
          </p:cNvPr>
          <p:cNvSpPr/>
          <p:nvPr/>
        </p:nvSpPr>
        <p:spPr>
          <a:xfrm>
            <a:off x="6539023" y="276447"/>
            <a:ext cx="3423684" cy="76554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800" b="0" i="0" u="none" strike="noStrike" kern="1200" cap="none" spc="0" normalizeH="0" baseline="0" noProof="0" dirty="0">
                <a:ln>
                  <a:noFill/>
                </a:ln>
                <a:solidFill>
                  <a:srgbClr val="005172"/>
                </a:solidFill>
                <a:effectLst/>
                <a:uLnTx/>
                <a:uFillTx/>
                <a:latin typeface="Arial" panose="020B0604020202020204"/>
                <a:ea typeface="+mn-ea"/>
                <a:cs typeface="+mn-cs"/>
              </a:rPr>
              <a:t>OH Provider</a:t>
            </a:r>
          </a:p>
        </p:txBody>
      </p:sp>
      <p:pic>
        <p:nvPicPr>
          <p:cNvPr id="1026" name="Picture 3" descr="image001">
            <a:extLst>
              <a:ext uri="{FF2B5EF4-FFF2-40B4-BE49-F238E27FC236}">
                <a16:creationId xmlns:a16="http://schemas.microsoft.com/office/drawing/2014/main" id="{BCE817C6-7413-4B56-9476-807561027BA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005458" y="5076494"/>
            <a:ext cx="1647825" cy="714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angle 6">
            <a:extLst>
              <a:ext uri="{FF2B5EF4-FFF2-40B4-BE49-F238E27FC236}">
                <a16:creationId xmlns:a16="http://schemas.microsoft.com/office/drawing/2014/main" id="{1979F888-55A7-46BB-92B8-4D0A102F54B9}"/>
              </a:ext>
            </a:extLst>
          </p:cNvPr>
          <p:cNvSpPr/>
          <p:nvPr/>
        </p:nvSpPr>
        <p:spPr>
          <a:xfrm>
            <a:off x="6794204" y="1786269"/>
            <a:ext cx="4859079" cy="2824737"/>
          </a:xfrm>
          <a:prstGeom prst="rect">
            <a:avLst/>
          </a:prstGeom>
          <a:noFill/>
          <a:ln>
            <a:solidFill>
              <a:srgbClr val="004D6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a:noFill/>
                </a:ln>
                <a:solidFill>
                  <a:srgbClr val="005172"/>
                </a:solidFill>
                <a:effectLst/>
                <a:uLnTx/>
                <a:uFillTx/>
                <a:latin typeface="Arial" panose="020B0604020202020204"/>
                <a:ea typeface="+mn-ea"/>
                <a:cs typeface="+mn-cs"/>
              </a:rPr>
              <a:t>OH Assist – Name Change to Optima Health</a:t>
            </a:r>
            <a:endParaRPr kumimoji="0" lang="en-GB" sz="1800" b="0" i="0" u="none" strike="noStrike" kern="1200" cap="none" spc="0" normalizeH="0" baseline="0" noProof="0" dirty="0">
              <a:ln>
                <a:noFill/>
              </a:ln>
              <a:solidFill>
                <a:srgbClr val="005172"/>
              </a:solidFill>
              <a:effectLst/>
              <a:uLnTx/>
              <a:uFillTx/>
              <a:latin typeface="Arial" panose="020B060402020202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srgbClr val="005172"/>
                </a:solidFill>
                <a:effectLst/>
                <a:uLnTx/>
                <a:uFillTx/>
                <a:latin typeface="Arial" panose="020B0604020202020204"/>
                <a:ea typeface="+mn-ea"/>
                <a:cs typeface="+mn-cs"/>
              </a:rPr>
              <a:t>On Tuesday 5</a:t>
            </a:r>
            <a:r>
              <a:rPr kumimoji="0" lang="en-GB" sz="1800" b="0" i="0" u="none" strike="noStrike" kern="1200" cap="none" spc="0" normalizeH="0" baseline="30000" noProof="0" dirty="0">
                <a:ln>
                  <a:noFill/>
                </a:ln>
                <a:solidFill>
                  <a:srgbClr val="005172"/>
                </a:solidFill>
                <a:effectLst/>
                <a:uLnTx/>
                <a:uFillTx/>
                <a:latin typeface="Arial" panose="020B0604020202020204"/>
                <a:ea typeface="+mn-ea"/>
                <a:cs typeface="+mn-cs"/>
              </a:rPr>
              <a:t>th</a:t>
            </a:r>
            <a:r>
              <a:rPr kumimoji="0" lang="en-GB" sz="1800" b="0" i="0" u="none" strike="noStrike" kern="1200" cap="none" spc="0" normalizeH="0" baseline="0" noProof="0" dirty="0">
                <a:ln>
                  <a:noFill/>
                </a:ln>
                <a:solidFill>
                  <a:srgbClr val="005172"/>
                </a:solidFill>
                <a:effectLst/>
                <a:uLnTx/>
                <a:uFillTx/>
                <a:latin typeface="Arial" panose="020B0604020202020204"/>
                <a:ea typeface="+mn-ea"/>
                <a:cs typeface="+mn-cs"/>
              </a:rPr>
              <a:t> March 2019,  OH Assist changed its name and began trading as Optima Health.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srgbClr val="005172"/>
                </a:solidFill>
                <a:effectLst/>
                <a:uLnTx/>
                <a:uFillTx/>
                <a:latin typeface="Arial" panose="020B0604020202020204"/>
                <a:ea typeface="+mn-ea"/>
                <a:cs typeface="+mn-cs"/>
              </a:rPr>
              <a:t>The Occupational Health contract with Network Rail is unchanged and the services provided will remain the same. </a:t>
            </a:r>
          </a:p>
        </p:txBody>
      </p:sp>
      <p:pic>
        <p:nvPicPr>
          <p:cNvPr id="3" name="Picture 2">
            <a:extLst>
              <a:ext uri="{FF2B5EF4-FFF2-40B4-BE49-F238E27FC236}">
                <a16:creationId xmlns:a16="http://schemas.microsoft.com/office/drawing/2014/main" id="{74524760-546C-45E3-9F69-642000591AF7}"/>
              </a:ext>
            </a:extLst>
          </p:cNvPr>
          <p:cNvPicPr>
            <a:picLocks noChangeAspect="1"/>
          </p:cNvPicPr>
          <p:nvPr/>
        </p:nvPicPr>
        <p:blipFill>
          <a:blip r:embed="rId3"/>
          <a:stretch>
            <a:fillRect/>
          </a:stretch>
        </p:blipFill>
        <p:spPr>
          <a:xfrm>
            <a:off x="665584" y="1786269"/>
            <a:ext cx="4732213" cy="3145080"/>
          </a:xfrm>
          <a:prstGeom prst="rect">
            <a:avLst/>
          </a:prstGeom>
        </p:spPr>
      </p:pic>
    </p:spTree>
    <p:extLst>
      <p:ext uri="{BB962C8B-B14F-4D97-AF65-F5344CB8AC3E}">
        <p14:creationId xmlns:p14="http://schemas.microsoft.com/office/powerpoint/2010/main" val="145606688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6A33B678-5170-4669-9871-298045CBD2A1}"/>
              </a:ext>
            </a:extLst>
          </p:cNvPr>
          <p:cNvSpPr>
            <a:spLocks noGrp="1"/>
          </p:cNvSpPr>
          <p:nvPr>
            <p:ph type="sldNum" sz="quarter" idx="1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29EAAAC-928A-40C1-AC39-D34FD1799CA9}" type="slidenum">
              <a:rPr kumimoji="0" lang="en-GB" sz="1200" b="0" i="0" u="none" strike="noStrike" kern="1200" cap="none" spc="0" normalizeH="0" baseline="0" noProof="0" smtClean="0">
                <a:ln>
                  <a:noFill/>
                </a:ln>
                <a:solidFill>
                  <a:srgbClr val="898989"/>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en-GB" sz="1200" b="0" i="0" u="none" strike="noStrike" kern="1200" cap="none" spc="0" normalizeH="0" baseline="0" noProof="0" dirty="0">
              <a:ln>
                <a:noFill/>
              </a:ln>
              <a:solidFill>
                <a:srgbClr val="898989"/>
              </a:solidFill>
              <a:effectLst/>
              <a:uLnTx/>
              <a:uFillTx/>
              <a:latin typeface="Arial" panose="020B0604020202020204" pitchFamily="34" charset="0"/>
              <a:ea typeface="+mn-ea"/>
              <a:cs typeface="Arial" panose="020B0604020202020204" pitchFamily="34" charset="0"/>
            </a:endParaRPr>
          </a:p>
        </p:txBody>
      </p:sp>
      <p:sp>
        <p:nvSpPr>
          <p:cNvPr id="3" name="Rectangle 2">
            <a:extLst>
              <a:ext uri="{FF2B5EF4-FFF2-40B4-BE49-F238E27FC236}">
                <a16:creationId xmlns:a16="http://schemas.microsoft.com/office/drawing/2014/main" id="{DE1DC0F7-B902-4C59-A69D-83987EDE579A}"/>
              </a:ext>
            </a:extLst>
          </p:cNvPr>
          <p:cNvSpPr/>
          <p:nvPr/>
        </p:nvSpPr>
        <p:spPr>
          <a:xfrm>
            <a:off x="606055" y="141006"/>
            <a:ext cx="3102345" cy="73364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800" b="0" i="0" u="none" strike="noStrike" kern="1200" cap="none" spc="0" normalizeH="0" baseline="0" noProof="0" dirty="0">
                <a:ln>
                  <a:noFill/>
                </a:ln>
                <a:solidFill>
                  <a:srgbClr val="005172"/>
                </a:solidFill>
                <a:effectLst/>
                <a:uLnTx/>
                <a:uFillTx/>
                <a:latin typeface="Arial" panose="020B0604020202020204"/>
                <a:ea typeface="+mn-ea"/>
                <a:cs typeface="+mn-cs"/>
              </a:rPr>
              <a:t>Time to be active </a:t>
            </a:r>
            <a:endParaRPr kumimoji="0" lang="en-GB" sz="2800" b="0" i="0" u="none" strike="noStrike" kern="1200" cap="none" spc="0" normalizeH="0" baseline="0" noProof="0" dirty="0">
              <a:ln>
                <a:noFill/>
              </a:ln>
              <a:solidFill>
                <a:prstClr val="white"/>
              </a:solidFill>
              <a:effectLst/>
              <a:uLnTx/>
              <a:uFillTx/>
              <a:latin typeface="Arial" panose="020B0604020202020204"/>
              <a:ea typeface="+mn-ea"/>
              <a:cs typeface="+mn-cs"/>
            </a:endParaRPr>
          </a:p>
        </p:txBody>
      </p:sp>
      <p:pic>
        <p:nvPicPr>
          <p:cNvPr id="4" name="Picture 2" descr="https://www.actionforhappiness.org/media/775071/april_2019.jpg">
            <a:extLst>
              <a:ext uri="{FF2B5EF4-FFF2-40B4-BE49-F238E27FC236}">
                <a16:creationId xmlns:a16="http://schemas.microsoft.com/office/drawing/2014/main" id="{FDCC1B14-C84A-48D5-B0E9-228B6D17F17A}"/>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949450" y="855379"/>
            <a:ext cx="8293100" cy="586161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6229802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704339E8-D119-45F6-AA8C-462C98A8B476}"/>
              </a:ext>
            </a:extLst>
          </p:cNvPr>
          <p:cNvSpPr>
            <a:spLocks noGrp="1"/>
          </p:cNvSpPr>
          <p:nvPr>
            <p:ph type="sldNum" sz="quarter" idx="15"/>
          </p:nvPr>
        </p:nvSpPr>
        <p:spPr/>
        <p:txBody>
          <a:bodyPr/>
          <a:lstStyle/>
          <a:p>
            <a:fld id="{229EAAAC-928A-40C1-AC39-D34FD1799CA9}" type="slidenum">
              <a:rPr lang="en-GB" smtClean="0"/>
              <a:pPr/>
              <a:t>16</a:t>
            </a:fld>
            <a:endParaRPr lang="en-GB" dirty="0"/>
          </a:p>
        </p:txBody>
      </p:sp>
      <p:sp>
        <p:nvSpPr>
          <p:cNvPr id="3" name="Rectangle 2">
            <a:extLst>
              <a:ext uri="{FF2B5EF4-FFF2-40B4-BE49-F238E27FC236}">
                <a16:creationId xmlns:a16="http://schemas.microsoft.com/office/drawing/2014/main" id="{7C1C4898-8B47-4A3B-8B53-28B3FF480FE9}"/>
              </a:ext>
            </a:extLst>
          </p:cNvPr>
          <p:cNvSpPr/>
          <p:nvPr/>
        </p:nvSpPr>
        <p:spPr>
          <a:xfrm>
            <a:off x="361507" y="202019"/>
            <a:ext cx="4338084" cy="60605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2800" dirty="0">
                <a:solidFill>
                  <a:schemeClr val="tx2"/>
                </a:solidFill>
              </a:rPr>
              <a:t>Wessex Access Point App</a:t>
            </a:r>
          </a:p>
        </p:txBody>
      </p:sp>
      <p:pic>
        <p:nvPicPr>
          <p:cNvPr id="4" name="Picture 3">
            <a:extLst>
              <a:ext uri="{FF2B5EF4-FFF2-40B4-BE49-F238E27FC236}">
                <a16:creationId xmlns:a16="http://schemas.microsoft.com/office/drawing/2014/main" id="{D4A14DA1-7208-429D-9622-C6F05EDB5DDF}"/>
              </a:ext>
            </a:extLst>
          </p:cNvPr>
          <p:cNvPicPr>
            <a:picLocks noChangeAspect="1"/>
          </p:cNvPicPr>
          <p:nvPr/>
        </p:nvPicPr>
        <p:blipFill>
          <a:blip r:embed="rId2"/>
          <a:stretch>
            <a:fillRect/>
          </a:stretch>
        </p:blipFill>
        <p:spPr>
          <a:xfrm>
            <a:off x="361507" y="1058819"/>
            <a:ext cx="1467293" cy="1954361"/>
          </a:xfrm>
          <a:prstGeom prst="rect">
            <a:avLst/>
          </a:prstGeom>
        </p:spPr>
      </p:pic>
      <p:sp>
        <p:nvSpPr>
          <p:cNvPr id="5" name="Rectangle 4">
            <a:extLst>
              <a:ext uri="{FF2B5EF4-FFF2-40B4-BE49-F238E27FC236}">
                <a16:creationId xmlns:a16="http://schemas.microsoft.com/office/drawing/2014/main" id="{CFD43E7D-4229-4550-A09F-26774469FC0F}"/>
              </a:ext>
            </a:extLst>
          </p:cNvPr>
          <p:cNvSpPr/>
          <p:nvPr/>
        </p:nvSpPr>
        <p:spPr>
          <a:xfrm>
            <a:off x="272902" y="3350792"/>
            <a:ext cx="1555898" cy="938719"/>
          </a:xfrm>
          <a:prstGeom prst="rect">
            <a:avLst/>
          </a:prstGeom>
        </p:spPr>
        <p:txBody>
          <a:bodyPr wrap="square">
            <a:spAutoFit/>
          </a:bodyPr>
          <a:lstStyle/>
          <a:p>
            <a:r>
              <a:rPr lang="en-GB" sz="1100" b="1" dirty="0">
                <a:solidFill>
                  <a:schemeClr val="tx2"/>
                </a:solidFill>
              </a:rPr>
              <a:t>To install the Wessex Access Point app, click on the Safari icon on your I-pad</a:t>
            </a:r>
          </a:p>
        </p:txBody>
      </p:sp>
      <p:pic>
        <p:nvPicPr>
          <p:cNvPr id="6" name="Picture 5">
            <a:extLst>
              <a:ext uri="{FF2B5EF4-FFF2-40B4-BE49-F238E27FC236}">
                <a16:creationId xmlns:a16="http://schemas.microsoft.com/office/drawing/2014/main" id="{F80E1363-0CF4-48C6-9EA0-6FE9D8523B30}"/>
              </a:ext>
            </a:extLst>
          </p:cNvPr>
          <p:cNvPicPr>
            <a:picLocks noChangeAspect="1"/>
          </p:cNvPicPr>
          <p:nvPr/>
        </p:nvPicPr>
        <p:blipFill>
          <a:blip r:embed="rId3"/>
          <a:stretch>
            <a:fillRect/>
          </a:stretch>
        </p:blipFill>
        <p:spPr>
          <a:xfrm>
            <a:off x="2206190" y="1058818"/>
            <a:ext cx="1467293" cy="1954361"/>
          </a:xfrm>
          <a:prstGeom prst="rect">
            <a:avLst/>
          </a:prstGeom>
        </p:spPr>
      </p:pic>
      <p:sp>
        <p:nvSpPr>
          <p:cNvPr id="7" name="Rectangle 6">
            <a:extLst>
              <a:ext uri="{FF2B5EF4-FFF2-40B4-BE49-F238E27FC236}">
                <a16:creationId xmlns:a16="http://schemas.microsoft.com/office/drawing/2014/main" id="{EDE8D702-E70E-4CA4-949E-5BF7D60B9A5A}"/>
              </a:ext>
            </a:extLst>
          </p:cNvPr>
          <p:cNvSpPr/>
          <p:nvPr/>
        </p:nvSpPr>
        <p:spPr>
          <a:xfrm>
            <a:off x="2216822" y="3356108"/>
            <a:ext cx="1467293" cy="769441"/>
          </a:xfrm>
          <a:prstGeom prst="rect">
            <a:avLst/>
          </a:prstGeom>
        </p:spPr>
        <p:txBody>
          <a:bodyPr wrap="square">
            <a:spAutoFit/>
          </a:bodyPr>
          <a:lstStyle/>
          <a:p>
            <a:r>
              <a:rPr lang="en-GB" sz="1100" b="1" dirty="0">
                <a:solidFill>
                  <a:schemeClr val="tx2"/>
                </a:solidFill>
              </a:rPr>
              <a:t>Enter</a:t>
            </a:r>
            <a:r>
              <a:rPr lang="en-GB" sz="1100" b="1" dirty="0"/>
              <a:t> </a:t>
            </a:r>
            <a:r>
              <a:rPr lang="en-GB" sz="1100" b="1" dirty="0">
                <a:hlinkClick r:id="rId4"/>
              </a:rPr>
              <a:t>http://networkrailaccesspoints.co.uk/</a:t>
            </a:r>
            <a:r>
              <a:rPr lang="en-GB" sz="1100" b="1" dirty="0"/>
              <a:t> </a:t>
            </a:r>
            <a:r>
              <a:rPr lang="en-GB" sz="1100" b="1" dirty="0">
                <a:solidFill>
                  <a:schemeClr val="tx2"/>
                </a:solidFill>
              </a:rPr>
              <a:t>into your browser.</a:t>
            </a:r>
          </a:p>
        </p:txBody>
      </p:sp>
      <p:pic>
        <p:nvPicPr>
          <p:cNvPr id="8" name="Picture 7">
            <a:extLst>
              <a:ext uri="{FF2B5EF4-FFF2-40B4-BE49-F238E27FC236}">
                <a16:creationId xmlns:a16="http://schemas.microsoft.com/office/drawing/2014/main" id="{E0910FBD-55B0-4908-A867-B39062CB48C1}"/>
              </a:ext>
            </a:extLst>
          </p:cNvPr>
          <p:cNvPicPr>
            <a:picLocks noChangeAspect="1"/>
          </p:cNvPicPr>
          <p:nvPr/>
        </p:nvPicPr>
        <p:blipFill>
          <a:blip r:embed="rId5"/>
          <a:stretch>
            <a:fillRect/>
          </a:stretch>
        </p:blipFill>
        <p:spPr>
          <a:xfrm flipH="1">
            <a:off x="4061505" y="1040242"/>
            <a:ext cx="1558773" cy="1972937"/>
          </a:xfrm>
          <a:prstGeom prst="rect">
            <a:avLst/>
          </a:prstGeom>
        </p:spPr>
      </p:pic>
      <p:sp>
        <p:nvSpPr>
          <p:cNvPr id="9" name="Rectangle 8">
            <a:extLst>
              <a:ext uri="{FF2B5EF4-FFF2-40B4-BE49-F238E27FC236}">
                <a16:creationId xmlns:a16="http://schemas.microsoft.com/office/drawing/2014/main" id="{4C9FB439-67DF-47BE-93F1-F149E893208C}"/>
              </a:ext>
            </a:extLst>
          </p:cNvPr>
          <p:cNvSpPr/>
          <p:nvPr/>
        </p:nvSpPr>
        <p:spPr>
          <a:xfrm>
            <a:off x="4072137" y="3146966"/>
            <a:ext cx="1828932" cy="2631490"/>
          </a:xfrm>
          <a:prstGeom prst="rect">
            <a:avLst/>
          </a:prstGeom>
        </p:spPr>
        <p:txBody>
          <a:bodyPr wrap="square">
            <a:spAutoFit/>
          </a:bodyPr>
          <a:lstStyle/>
          <a:p>
            <a:r>
              <a:rPr lang="en-GB" sz="1100" b="1" dirty="0">
                <a:solidFill>
                  <a:schemeClr val="tx2"/>
                </a:solidFill>
              </a:rPr>
              <a:t>Sign in using your Network Rail email address and your Wessex apps password. If you don’t have a password, reset it by clicking on the ‘click here’ icon and creating and submitting your own password. This is for Wessex apps and the access point app only and does not replace your normal log-in details.</a:t>
            </a:r>
          </a:p>
        </p:txBody>
      </p:sp>
      <p:sp>
        <p:nvSpPr>
          <p:cNvPr id="10" name="Oval 9">
            <a:extLst>
              <a:ext uri="{FF2B5EF4-FFF2-40B4-BE49-F238E27FC236}">
                <a16:creationId xmlns:a16="http://schemas.microsoft.com/office/drawing/2014/main" id="{FB17AA51-A3E6-4311-AD55-B837D6966BE6}"/>
              </a:ext>
            </a:extLst>
          </p:cNvPr>
          <p:cNvSpPr/>
          <p:nvPr/>
        </p:nvSpPr>
        <p:spPr>
          <a:xfrm>
            <a:off x="4699591" y="1861633"/>
            <a:ext cx="255181" cy="165077"/>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Oval 10">
            <a:extLst>
              <a:ext uri="{FF2B5EF4-FFF2-40B4-BE49-F238E27FC236}">
                <a16:creationId xmlns:a16="http://schemas.microsoft.com/office/drawing/2014/main" id="{1C8691F8-E451-473B-8BDB-C4FACE05FB5F}"/>
              </a:ext>
            </a:extLst>
          </p:cNvPr>
          <p:cNvSpPr/>
          <p:nvPr/>
        </p:nvSpPr>
        <p:spPr>
          <a:xfrm>
            <a:off x="1095153" y="2634899"/>
            <a:ext cx="340242" cy="378280"/>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Oval 11">
            <a:extLst>
              <a:ext uri="{FF2B5EF4-FFF2-40B4-BE49-F238E27FC236}">
                <a16:creationId xmlns:a16="http://schemas.microsoft.com/office/drawing/2014/main" id="{6E315F4A-C224-4E08-900F-9BA5869C5F3A}"/>
              </a:ext>
            </a:extLst>
          </p:cNvPr>
          <p:cNvSpPr/>
          <p:nvPr/>
        </p:nvSpPr>
        <p:spPr>
          <a:xfrm>
            <a:off x="2565991" y="1010725"/>
            <a:ext cx="648454" cy="280555"/>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3" name="Picture 12">
            <a:extLst>
              <a:ext uri="{FF2B5EF4-FFF2-40B4-BE49-F238E27FC236}">
                <a16:creationId xmlns:a16="http://schemas.microsoft.com/office/drawing/2014/main" id="{88FEA207-BEB2-441A-8D32-8040C2D63A23}"/>
              </a:ext>
            </a:extLst>
          </p:cNvPr>
          <p:cNvPicPr>
            <a:picLocks noChangeAspect="1"/>
          </p:cNvPicPr>
          <p:nvPr/>
        </p:nvPicPr>
        <p:blipFill>
          <a:blip r:embed="rId6"/>
          <a:stretch>
            <a:fillRect/>
          </a:stretch>
        </p:blipFill>
        <p:spPr>
          <a:xfrm>
            <a:off x="6146430" y="1049528"/>
            <a:ext cx="1604527" cy="1972937"/>
          </a:xfrm>
          <a:prstGeom prst="rect">
            <a:avLst/>
          </a:prstGeom>
        </p:spPr>
      </p:pic>
      <p:sp>
        <p:nvSpPr>
          <p:cNvPr id="15" name="Oval 14">
            <a:extLst>
              <a:ext uri="{FF2B5EF4-FFF2-40B4-BE49-F238E27FC236}">
                <a16:creationId xmlns:a16="http://schemas.microsoft.com/office/drawing/2014/main" id="{BE80F5EF-94FE-4F00-B4B7-CC226B56D028}"/>
              </a:ext>
            </a:extLst>
          </p:cNvPr>
          <p:cNvSpPr/>
          <p:nvPr/>
        </p:nvSpPr>
        <p:spPr>
          <a:xfrm>
            <a:off x="7289495" y="1774986"/>
            <a:ext cx="276447" cy="338370"/>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6" name="Picture 15">
            <a:extLst>
              <a:ext uri="{FF2B5EF4-FFF2-40B4-BE49-F238E27FC236}">
                <a16:creationId xmlns:a16="http://schemas.microsoft.com/office/drawing/2014/main" id="{A759C721-83FD-4906-886B-0507DCFDC2D6}"/>
              </a:ext>
            </a:extLst>
          </p:cNvPr>
          <p:cNvPicPr>
            <a:picLocks noChangeAspect="1"/>
          </p:cNvPicPr>
          <p:nvPr/>
        </p:nvPicPr>
        <p:blipFill>
          <a:blip r:embed="rId7"/>
          <a:stretch>
            <a:fillRect/>
          </a:stretch>
        </p:blipFill>
        <p:spPr>
          <a:xfrm>
            <a:off x="8182847" y="1058817"/>
            <a:ext cx="1589419" cy="1954361"/>
          </a:xfrm>
          <a:prstGeom prst="rect">
            <a:avLst/>
          </a:prstGeom>
        </p:spPr>
      </p:pic>
      <p:sp>
        <p:nvSpPr>
          <p:cNvPr id="17" name="Oval 16">
            <a:extLst>
              <a:ext uri="{FF2B5EF4-FFF2-40B4-BE49-F238E27FC236}">
                <a16:creationId xmlns:a16="http://schemas.microsoft.com/office/drawing/2014/main" id="{BDAE1934-976A-4AE2-A466-1790418F229D}"/>
              </a:ext>
            </a:extLst>
          </p:cNvPr>
          <p:cNvSpPr/>
          <p:nvPr/>
        </p:nvSpPr>
        <p:spPr>
          <a:xfrm>
            <a:off x="9374505" y="1034044"/>
            <a:ext cx="191386" cy="233916"/>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8" name="Picture 17">
            <a:extLst>
              <a:ext uri="{FF2B5EF4-FFF2-40B4-BE49-F238E27FC236}">
                <a16:creationId xmlns:a16="http://schemas.microsoft.com/office/drawing/2014/main" id="{CC692DE7-1EBC-46E3-BD90-738B1CC15487}"/>
              </a:ext>
            </a:extLst>
          </p:cNvPr>
          <p:cNvPicPr>
            <a:picLocks noChangeAspect="1"/>
          </p:cNvPicPr>
          <p:nvPr/>
        </p:nvPicPr>
        <p:blipFill>
          <a:blip r:embed="rId8"/>
          <a:stretch>
            <a:fillRect/>
          </a:stretch>
        </p:blipFill>
        <p:spPr>
          <a:xfrm>
            <a:off x="9992436" y="1034044"/>
            <a:ext cx="1589420" cy="1954362"/>
          </a:xfrm>
          <a:prstGeom prst="rect">
            <a:avLst/>
          </a:prstGeom>
        </p:spPr>
      </p:pic>
      <p:sp>
        <p:nvSpPr>
          <p:cNvPr id="19" name="Rectangle 18">
            <a:extLst>
              <a:ext uri="{FF2B5EF4-FFF2-40B4-BE49-F238E27FC236}">
                <a16:creationId xmlns:a16="http://schemas.microsoft.com/office/drawing/2014/main" id="{B7BBCCD5-573F-4A1E-86B4-90E88A97C27F}"/>
              </a:ext>
            </a:extLst>
          </p:cNvPr>
          <p:cNvSpPr/>
          <p:nvPr/>
        </p:nvSpPr>
        <p:spPr>
          <a:xfrm>
            <a:off x="6149162" y="3298195"/>
            <a:ext cx="1601795" cy="600164"/>
          </a:xfrm>
          <a:prstGeom prst="rect">
            <a:avLst/>
          </a:prstGeom>
        </p:spPr>
        <p:txBody>
          <a:bodyPr wrap="square">
            <a:spAutoFit/>
          </a:bodyPr>
          <a:lstStyle/>
          <a:p>
            <a:r>
              <a:rPr lang="en-GB" sz="1100" b="1" dirty="0">
                <a:solidFill>
                  <a:schemeClr val="tx2"/>
                </a:solidFill>
              </a:rPr>
              <a:t>If you are happy with the disclaimer, click accept.</a:t>
            </a:r>
          </a:p>
        </p:txBody>
      </p:sp>
      <p:sp>
        <p:nvSpPr>
          <p:cNvPr id="20" name="Rectangle 19">
            <a:extLst>
              <a:ext uri="{FF2B5EF4-FFF2-40B4-BE49-F238E27FC236}">
                <a16:creationId xmlns:a16="http://schemas.microsoft.com/office/drawing/2014/main" id="{1D1A3B6F-CEAB-40F2-A4E9-79989FD6BDB1}"/>
              </a:ext>
            </a:extLst>
          </p:cNvPr>
          <p:cNvSpPr/>
          <p:nvPr/>
        </p:nvSpPr>
        <p:spPr>
          <a:xfrm>
            <a:off x="8182847" y="3350792"/>
            <a:ext cx="1589419" cy="1107996"/>
          </a:xfrm>
          <a:prstGeom prst="rect">
            <a:avLst/>
          </a:prstGeom>
        </p:spPr>
        <p:txBody>
          <a:bodyPr wrap="square">
            <a:spAutoFit/>
          </a:bodyPr>
          <a:lstStyle/>
          <a:p>
            <a:r>
              <a:rPr lang="en-GB" sz="1100" b="1" dirty="0">
                <a:solidFill>
                  <a:schemeClr val="tx2"/>
                </a:solidFill>
              </a:rPr>
              <a:t>The access point app, in all its glory, will be open. Click on the circled icon and it will open the next image.</a:t>
            </a:r>
          </a:p>
        </p:txBody>
      </p:sp>
      <p:sp>
        <p:nvSpPr>
          <p:cNvPr id="21" name="Rectangle 20">
            <a:extLst>
              <a:ext uri="{FF2B5EF4-FFF2-40B4-BE49-F238E27FC236}">
                <a16:creationId xmlns:a16="http://schemas.microsoft.com/office/drawing/2014/main" id="{21FEFA67-B729-4CE0-A8C3-D70181B39AA7}"/>
              </a:ext>
            </a:extLst>
          </p:cNvPr>
          <p:cNvSpPr/>
          <p:nvPr/>
        </p:nvSpPr>
        <p:spPr>
          <a:xfrm>
            <a:off x="10035423" y="3435070"/>
            <a:ext cx="1546434" cy="430887"/>
          </a:xfrm>
          <a:prstGeom prst="rect">
            <a:avLst/>
          </a:prstGeom>
        </p:spPr>
        <p:txBody>
          <a:bodyPr wrap="square">
            <a:spAutoFit/>
          </a:bodyPr>
          <a:lstStyle/>
          <a:p>
            <a:r>
              <a:rPr lang="en-GB" sz="1100" dirty="0">
                <a:solidFill>
                  <a:schemeClr val="tx2"/>
                </a:solidFill>
              </a:rPr>
              <a:t>Here you can add it to your home screen.</a:t>
            </a:r>
          </a:p>
        </p:txBody>
      </p:sp>
      <p:sp>
        <p:nvSpPr>
          <p:cNvPr id="22" name="Rectangle 21">
            <a:extLst>
              <a:ext uri="{FF2B5EF4-FFF2-40B4-BE49-F238E27FC236}">
                <a16:creationId xmlns:a16="http://schemas.microsoft.com/office/drawing/2014/main" id="{6B56F12A-4D5A-4727-8EC3-FA608A1FC1D0}"/>
              </a:ext>
            </a:extLst>
          </p:cNvPr>
          <p:cNvSpPr/>
          <p:nvPr/>
        </p:nvSpPr>
        <p:spPr>
          <a:xfrm>
            <a:off x="1983039" y="6255566"/>
            <a:ext cx="7487159" cy="369332"/>
          </a:xfrm>
          <a:prstGeom prst="rect">
            <a:avLst/>
          </a:prstGeom>
        </p:spPr>
        <p:txBody>
          <a:bodyPr wrap="square">
            <a:spAutoFit/>
          </a:bodyPr>
          <a:lstStyle/>
          <a:p>
            <a:r>
              <a:rPr lang="en-GB" dirty="0">
                <a:solidFill>
                  <a:schemeClr val="tx2"/>
                </a:solidFill>
              </a:rPr>
              <a:t>The access point app is now available to you at the touch of an icon!</a:t>
            </a:r>
          </a:p>
        </p:txBody>
      </p:sp>
      <p:pic>
        <p:nvPicPr>
          <p:cNvPr id="23" name="Picture 22">
            <a:extLst>
              <a:ext uri="{FF2B5EF4-FFF2-40B4-BE49-F238E27FC236}">
                <a16:creationId xmlns:a16="http://schemas.microsoft.com/office/drawing/2014/main" id="{FA360C7F-9C4B-40AA-9ED3-D719E13EFA8C}"/>
              </a:ext>
            </a:extLst>
          </p:cNvPr>
          <p:cNvPicPr/>
          <p:nvPr/>
        </p:nvPicPr>
        <p:blipFill rotWithShape="1">
          <a:blip r:embed="rId9"/>
          <a:srcRect l="30298" t="69742" r="53124" b="18455"/>
          <a:stretch/>
        </p:blipFill>
        <p:spPr bwMode="auto">
          <a:xfrm>
            <a:off x="1241351" y="6243316"/>
            <a:ext cx="552450" cy="523875"/>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3408434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07CEAD37-2044-436C-8AA0-97CA3EDF462F}"/>
              </a:ext>
            </a:extLst>
          </p:cNvPr>
          <p:cNvSpPr>
            <a:spLocks noGrp="1"/>
          </p:cNvSpPr>
          <p:nvPr>
            <p:ph type="sldNum" sz="quarter" idx="1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29EAAAC-928A-40C1-AC39-D34FD1799CA9}" type="slidenum">
              <a:rPr kumimoji="0" lang="en-GB" sz="1200" b="0" i="0" u="none" strike="noStrike" kern="1200" cap="none" spc="0" normalizeH="0" baseline="0" noProof="0" smtClean="0">
                <a:ln>
                  <a:noFill/>
                </a:ln>
                <a:solidFill>
                  <a:srgbClr val="898989"/>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en-GB" sz="1200" b="0" i="0" u="none" strike="noStrike" kern="1200" cap="none" spc="0" normalizeH="0" baseline="0" noProof="0" dirty="0">
              <a:ln>
                <a:noFill/>
              </a:ln>
              <a:solidFill>
                <a:srgbClr val="898989"/>
              </a:solidFill>
              <a:effectLst/>
              <a:uLnTx/>
              <a:uFillTx/>
              <a:latin typeface="Arial" panose="020B0604020202020204" pitchFamily="34" charset="0"/>
              <a:ea typeface="+mn-ea"/>
              <a:cs typeface="Arial" panose="020B0604020202020204" pitchFamily="34" charset="0"/>
            </a:endParaRPr>
          </a:p>
        </p:txBody>
      </p:sp>
      <p:sp>
        <p:nvSpPr>
          <p:cNvPr id="4" name="Rectangle 3">
            <a:extLst>
              <a:ext uri="{FF2B5EF4-FFF2-40B4-BE49-F238E27FC236}">
                <a16:creationId xmlns:a16="http://schemas.microsoft.com/office/drawing/2014/main" id="{8B89D4E9-B2EA-40E1-B693-181A44344928}"/>
              </a:ext>
            </a:extLst>
          </p:cNvPr>
          <p:cNvSpPr/>
          <p:nvPr/>
        </p:nvSpPr>
        <p:spPr>
          <a:xfrm>
            <a:off x="368300" y="1181100"/>
            <a:ext cx="11574411" cy="29972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6000" b="0" i="0" u="none" strike="noStrike" kern="1200" cap="none" spc="0" normalizeH="0" baseline="0" noProof="0" dirty="0">
                <a:ln>
                  <a:noFill/>
                </a:ln>
                <a:solidFill>
                  <a:srgbClr val="005172"/>
                </a:solidFill>
                <a:effectLst/>
                <a:uLnTx/>
                <a:uFillTx/>
                <a:latin typeface="Arial" panose="020B0604020202020204"/>
                <a:ea typeface="+mn-ea"/>
                <a:cs typeface="+mn-cs"/>
              </a:rPr>
              <a:t>Thank you and keep safe </a:t>
            </a:r>
          </a:p>
        </p:txBody>
      </p:sp>
    </p:spTree>
    <p:extLst>
      <p:ext uri="{BB962C8B-B14F-4D97-AF65-F5344CB8AC3E}">
        <p14:creationId xmlns:p14="http://schemas.microsoft.com/office/powerpoint/2010/main" val="368759171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750EA2AC-0431-42F5-B2CA-08AF4922C643}"/>
              </a:ext>
            </a:extLst>
          </p:cNvPr>
          <p:cNvSpPr>
            <a:spLocks noGrp="1"/>
          </p:cNvSpPr>
          <p:nvPr>
            <p:ph type="sldNum" sz="quarter" idx="15"/>
          </p:nvPr>
        </p:nvSpPr>
        <p:spPr/>
        <p:txBody>
          <a:bodyPr/>
          <a:lstStyle/>
          <a:p>
            <a:fld id="{229EAAAC-928A-40C1-AC39-D34FD1799CA9}" type="slidenum">
              <a:rPr lang="en-GB" smtClean="0"/>
              <a:pPr/>
              <a:t>2</a:t>
            </a:fld>
            <a:endParaRPr lang="en-GB" dirty="0"/>
          </a:p>
        </p:txBody>
      </p:sp>
      <p:sp>
        <p:nvSpPr>
          <p:cNvPr id="3" name="Rectangle 2">
            <a:extLst>
              <a:ext uri="{FF2B5EF4-FFF2-40B4-BE49-F238E27FC236}">
                <a16:creationId xmlns:a16="http://schemas.microsoft.com/office/drawing/2014/main" id="{2BE812CF-DDDE-454B-9DA1-D497A1DD1725}"/>
              </a:ext>
            </a:extLst>
          </p:cNvPr>
          <p:cNvSpPr/>
          <p:nvPr/>
        </p:nvSpPr>
        <p:spPr>
          <a:xfrm>
            <a:off x="1010094" y="275117"/>
            <a:ext cx="2434856" cy="57070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2800" dirty="0">
                <a:solidFill>
                  <a:schemeClr val="tx2"/>
                </a:solidFill>
              </a:rPr>
              <a:t>Content  </a:t>
            </a:r>
          </a:p>
        </p:txBody>
      </p:sp>
      <p:sp>
        <p:nvSpPr>
          <p:cNvPr id="4" name="Rectangle 3">
            <a:extLst>
              <a:ext uri="{FF2B5EF4-FFF2-40B4-BE49-F238E27FC236}">
                <a16:creationId xmlns:a16="http://schemas.microsoft.com/office/drawing/2014/main" id="{3403C357-868D-4A4D-ABC8-C9668CCB3C2D}"/>
              </a:ext>
            </a:extLst>
          </p:cNvPr>
          <p:cNvSpPr/>
          <p:nvPr/>
        </p:nvSpPr>
        <p:spPr>
          <a:xfrm>
            <a:off x="1010094" y="1658679"/>
            <a:ext cx="10792046" cy="4752754"/>
          </a:xfrm>
          <a:prstGeom prst="rect">
            <a:avLst/>
          </a:prstGeom>
          <a:no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GB" dirty="0">
                <a:solidFill>
                  <a:schemeClr val="tx2"/>
                </a:solidFill>
              </a:rPr>
              <a:t>Welcome to your Health, Safety and Environmental Cascade for Period 13 2018/19. Please discuss and share the items that are relevant to your teams and display any relevant Safety Bulletins or Lessons Learned on your notice boards.</a:t>
            </a:r>
          </a:p>
          <a:p>
            <a:endParaRPr lang="en-GB" dirty="0">
              <a:solidFill>
                <a:schemeClr val="tx2"/>
              </a:solidFill>
            </a:endParaRPr>
          </a:p>
          <a:p>
            <a:r>
              <a:rPr lang="en-GB" dirty="0">
                <a:solidFill>
                  <a:schemeClr val="tx2"/>
                </a:solidFill>
              </a:rPr>
              <a:t>Included in this cascade is also the </a:t>
            </a:r>
            <a:r>
              <a:rPr lang="en-GB" b="1" dirty="0">
                <a:solidFill>
                  <a:schemeClr val="tx2"/>
                </a:solidFill>
              </a:rPr>
              <a:t>Front Line Focus Episode 84 </a:t>
            </a:r>
          </a:p>
          <a:p>
            <a:r>
              <a:rPr lang="en-GB" dirty="0">
                <a:solidFill>
                  <a:schemeClr val="accent2"/>
                </a:solidFill>
                <a:hlinkClick r:id="rId2" action="ppaction://hlinkfile">
                  <a:extLst>
                    <a:ext uri="{A12FA001-AC4F-418D-AE19-62706E023703}">
                      <ahyp:hlinkClr xmlns:ahyp="http://schemas.microsoft.com/office/drawing/2018/hyperlinkcolor" val="tx"/>
                    </a:ext>
                  </a:extLst>
                </a:hlinkClick>
              </a:rPr>
              <a:t>Front Line Focus Episode 84 - March 2019.mp4</a:t>
            </a:r>
            <a:endParaRPr lang="en-GB" dirty="0">
              <a:solidFill>
                <a:schemeClr val="accent2"/>
              </a:solidFill>
            </a:endParaRPr>
          </a:p>
          <a:p>
            <a:endParaRPr lang="en-GB" dirty="0">
              <a:solidFill>
                <a:schemeClr val="tx2"/>
              </a:solidFill>
            </a:endParaRPr>
          </a:p>
          <a:p>
            <a:pPr marL="285750" indent="-285750">
              <a:buFont typeface="Wingdings" panose="05000000000000000000" pitchFamily="2" charset="2"/>
              <a:buChar char="Ø"/>
            </a:pPr>
            <a:r>
              <a:rPr lang="en-GB" dirty="0">
                <a:solidFill>
                  <a:schemeClr val="tx2"/>
                </a:solidFill>
              </a:rPr>
              <a:t>Significant Workforce Events</a:t>
            </a:r>
          </a:p>
          <a:p>
            <a:pPr marL="285750" indent="-285750">
              <a:buFont typeface="Wingdings" panose="05000000000000000000" pitchFamily="2" charset="2"/>
              <a:buChar char="Ø"/>
            </a:pPr>
            <a:r>
              <a:rPr lang="en-GB" dirty="0">
                <a:solidFill>
                  <a:schemeClr val="tx2"/>
                </a:solidFill>
              </a:rPr>
              <a:t>Asbestos</a:t>
            </a:r>
          </a:p>
          <a:p>
            <a:pPr marL="285750" indent="-285750">
              <a:buFont typeface="Wingdings" panose="05000000000000000000" pitchFamily="2" charset="2"/>
              <a:buChar char="Ø"/>
            </a:pPr>
            <a:r>
              <a:rPr lang="en-GB" dirty="0">
                <a:solidFill>
                  <a:schemeClr val="tx2"/>
                </a:solidFill>
              </a:rPr>
              <a:t>Range Finders</a:t>
            </a:r>
          </a:p>
          <a:p>
            <a:pPr marL="285750" indent="-285750">
              <a:buFont typeface="Wingdings" panose="05000000000000000000" pitchFamily="2" charset="2"/>
              <a:buChar char="Ø"/>
            </a:pPr>
            <a:r>
              <a:rPr lang="en-GB" altLang="en-US" dirty="0">
                <a:solidFill>
                  <a:schemeClr val="tx2"/>
                </a:solidFill>
              </a:rPr>
              <a:t>Guidance for ALO Planning and Infrastructure Plant Manual Guidance NR/GN/RMVP/0200 Issue 1 (Speed of Movements)</a:t>
            </a:r>
          </a:p>
          <a:p>
            <a:pPr marL="285750" indent="-285750">
              <a:buFont typeface="Wingdings" panose="05000000000000000000" pitchFamily="2" charset="2"/>
              <a:buChar char="Ø"/>
            </a:pPr>
            <a:r>
              <a:rPr lang="en-GB" dirty="0">
                <a:solidFill>
                  <a:srgbClr val="005172"/>
                </a:solidFill>
              </a:rPr>
              <a:t>019 “One+ Year On”</a:t>
            </a:r>
          </a:p>
          <a:p>
            <a:pPr marL="285750" indent="-285750">
              <a:buFont typeface="Wingdings" panose="05000000000000000000" pitchFamily="2" charset="2"/>
              <a:buChar char="Ø"/>
            </a:pPr>
            <a:r>
              <a:rPr lang="en-GB" dirty="0">
                <a:solidFill>
                  <a:schemeClr val="tx2"/>
                </a:solidFill>
              </a:rPr>
              <a:t>Environmental Update</a:t>
            </a:r>
          </a:p>
          <a:p>
            <a:pPr marL="285750" indent="-285750">
              <a:buFont typeface="Wingdings" panose="05000000000000000000" pitchFamily="2" charset="2"/>
              <a:buChar char="Ø"/>
            </a:pPr>
            <a:r>
              <a:rPr lang="en-GB" dirty="0">
                <a:solidFill>
                  <a:schemeClr val="tx2"/>
                </a:solidFill>
              </a:rPr>
              <a:t>Health and Wellbeing</a:t>
            </a:r>
          </a:p>
          <a:p>
            <a:pPr marL="285750" indent="-285750">
              <a:buFont typeface="Wingdings" panose="05000000000000000000" pitchFamily="2" charset="2"/>
              <a:buChar char="Ø"/>
            </a:pPr>
            <a:r>
              <a:rPr lang="en-GB" dirty="0">
                <a:solidFill>
                  <a:schemeClr val="tx2"/>
                </a:solidFill>
              </a:rPr>
              <a:t>Wessex Access Points App</a:t>
            </a:r>
          </a:p>
          <a:p>
            <a:endParaRPr lang="en-GB" dirty="0">
              <a:solidFill>
                <a:schemeClr val="tx2"/>
              </a:solidFill>
            </a:endParaRPr>
          </a:p>
          <a:p>
            <a:endParaRPr lang="en-GB" dirty="0"/>
          </a:p>
        </p:txBody>
      </p:sp>
    </p:spTree>
    <p:extLst>
      <p:ext uri="{BB962C8B-B14F-4D97-AF65-F5344CB8AC3E}">
        <p14:creationId xmlns:p14="http://schemas.microsoft.com/office/powerpoint/2010/main" val="377588828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6A33B678-5170-4669-9871-298045CBD2A1}"/>
              </a:ext>
            </a:extLst>
          </p:cNvPr>
          <p:cNvSpPr>
            <a:spLocks noGrp="1"/>
          </p:cNvSpPr>
          <p:nvPr>
            <p:ph type="sldNum" sz="quarter" idx="15"/>
          </p:nvPr>
        </p:nvSpPr>
        <p:spPr/>
        <p:txBody>
          <a:bodyPr/>
          <a:lstStyle/>
          <a:p>
            <a:fld id="{229EAAAC-928A-40C1-AC39-D34FD1799CA9}" type="slidenum">
              <a:rPr lang="en-GB" smtClean="0"/>
              <a:pPr/>
              <a:t>3</a:t>
            </a:fld>
            <a:endParaRPr lang="en-GB" dirty="0"/>
          </a:p>
        </p:txBody>
      </p:sp>
      <p:sp>
        <p:nvSpPr>
          <p:cNvPr id="3" name="Rectangle 2">
            <a:extLst>
              <a:ext uri="{FF2B5EF4-FFF2-40B4-BE49-F238E27FC236}">
                <a16:creationId xmlns:a16="http://schemas.microsoft.com/office/drawing/2014/main" id="{DE1DC0F7-B902-4C59-A69D-83987EDE579A}"/>
              </a:ext>
            </a:extLst>
          </p:cNvPr>
          <p:cNvSpPr/>
          <p:nvPr/>
        </p:nvSpPr>
        <p:spPr>
          <a:xfrm>
            <a:off x="419543" y="95250"/>
            <a:ext cx="4933507" cy="63806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2800" dirty="0">
                <a:solidFill>
                  <a:schemeClr val="tx2"/>
                </a:solidFill>
              </a:rPr>
              <a:t>Significant Workforce Events </a:t>
            </a:r>
            <a:endParaRPr lang="en-GB" sz="2800" dirty="0"/>
          </a:p>
        </p:txBody>
      </p:sp>
      <p:graphicFrame>
        <p:nvGraphicFramePr>
          <p:cNvPr id="5" name="Object 4">
            <a:extLst>
              <a:ext uri="{FF2B5EF4-FFF2-40B4-BE49-F238E27FC236}">
                <a16:creationId xmlns:a16="http://schemas.microsoft.com/office/drawing/2014/main" id="{61C8798F-6189-44B5-AED1-71F6F80F9263}"/>
              </a:ext>
            </a:extLst>
          </p:cNvPr>
          <p:cNvGraphicFramePr>
            <a:graphicFrameLocks noChangeAspect="1"/>
          </p:cNvGraphicFramePr>
          <p:nvPr>
            <p:extLst>
              <p:ext uri="{D42A27DB-BD31-4B8C-83A1-F6EECF244321}">
                <p14:modId xmlns:p14="http://schemas.microsoft.com/office/powerpoint/2010/main" val="1651171321"/>
              </p:ext>
            </p:extLst>
          </p:nvPr>
        </p:nvGraphicFramePr>
        <p:xfrm>
          <a:off x="1463207" y="713026"/>
          <a:ext cx="9819889" cy="6125923"/>
        </p:xfrm>
        <a:graphic>
          <a:graphicData uri="http://schemas.openxmlformats.org/presentationml/2006/ole">
            <mc:AlternateContent xmlns:mc="http://schemas.openxmlformats.org/markup-compatibility/2006">
              <mc:Choice xmlns:v="urn:schemas-microsoft-com:vml" Requires="v">
                <p:oleObj spid="_x0000_s12400" name="Worksheet" r:id="rId3" imgW="12611100" imgH="7867560" progId="Excel.Sheet.12">
                  <p:embed/>
                </p:oleObj>
              </mc:Choice>
              <mc:Fallback>
                <p:oleObj name="Worksheet" r:id="rId3" imgW="12611100" imgH="7867560" progId="Excel.Sheet.12">
                  <p:embed/>
                  <p:pic>
                    <p:nvPicPr>
                      <p:cNvPr id="0" name=""/>
                      <p:cNvPicPr/>
                      <p:nvPr/>
                    </p:nvPicPr>
                    <p:blipFill>
                      <a:blip r:embed="rId4"/>
                      <a:stretch>
                        <a:fillRect/>
                      </a:stretch>
                    </p:blipFill>
                    <p:spPr>
                      <a:xfrm>
                        <a:off x="1463207" y="713026"/>
                        <a:ext cx="9819889" cy="6125923"/>
                      </a:xfrm>
                      <a:prstGeom prst="rect">
                        <a:avLst/>
                      </a:prstGeom>
                      <a:ln w="19050">
                        <a:solidFill>
                          <a:schemeClr val="tx2"/>
                        </a:solidFill>
                      </a:ln>
                    </p:spPr>
                  </p:pic>
                </p:oleObj>
              </mc:Fallback>
            </mc:AlternateContent>
          </a:graphicData>
        </a:graphic>
      </p:graphicFrame>
    </p:spTree>
    <p:extLst>
      <p:ext uri="{BB962C8B-B14F-4D97-AF65-F5344CB8AC3E}">
        <p14:creationId xmlns:p14="http://schemas.microsoft.com/office/powerpoint/2010/main" val="206565147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6A33B678-5170-4669-9871-298045CBD2A1}"/>
              </a:ext>
            </a:extLst>
          </p:cNvPr>
          <p:cNvSpPr>
            <a:spLocks noGrp="1"/>
          </p:cNvSpPr>
          <p:nvPr>
            <p:ph type="sldNum" sz="quarter" idx="1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29EAAAC-928A-40C1-AC39-D34FD1799CA9}" type="slidenum">
              <a:rPr kumimoji="0" lang="en-GB" sz="1200" b="0" i="0" u="none" strike="noStrike" kern="1200" cap="none" spc="0" normalizeH="0" baseline="0" noProof="0" smtClean="0">
                <a:ln>
                  <a:noFill/>
                </a:ln>
                <a:solidFill>
                  <a:srgbClr val="898989"/>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GB" sz="1200" b="0" i="0" u="none" strike="noStrike" kern="1200" cap="none" spc="0" normalizeH="0" baseline="0" noProof="0" dirty="0">
              <a:ln>
                <a:noFill/>
              </a:ln>
              <a:solidFill>
                <a:srgbClr val="898989"/>
              </a:solidFill>
              <a:effectLst/>
              <a:uLnTx/>
              <a:uFillTx/>
              <a:latin typeface="Arial" panose="020B0604020202020204" pitchFamily="34" charset="0"/>
              <a:ea typeface="+mn-ea"/>
              <a:cs typeface="Arial" panose="020B0604020202020204" pitchFamily="34" charset="0"/>
            </a:endParaRPr>
          </a:p>
        </p:txBody>
      </p:sp>
      <p:sp>
        <p:nvSpPr>
          <p:cNvPr id="3" name="Rectangle 2">
            <a:extLst>
              <a:ext uri="{FF2B5EF4-FFF2-40B4-BE49-F238E27FC236}">
                <a16:creationId xmlns:a16="http://schemas.microsoft.com/office/drawing/2014/main" id="{DE1DC0F7-B902-4C59-A69D-83987EDE579A}"/>
              </a:ext>
            </a:extLst>
          </p:cNvPr>
          <p:cNvSpPr/>
          <p:nvPr/>
        </p:nvSpPr>
        <p:spPr>
          <a:xfrm>
            <a:off x="423175" y="112370"/>
            <a:ext cx="6512884" cy="73364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800" b="0" i="0" u="none" strike="noStrike" kern="1200" cap="none" spc="0" normalizeH="0" baseline="0" noProof="0" dirty="0">
                <a:ln>
                  <a:noFill/>
                </a:ln>
                <a:solidFill>
                  <a:srgbClr val="FF0000"/>
                </a:solidFill>
                <a:effectLst/>
                <a:uLnTx/>
                <a:uFillTx/>
                <a:latin typeface="Arial" panose="020B0604020202020204"/>
                <a:ea typeface="+mn-ea"/>
                <a:cs typeface="+mn-cs"/>
              </a:rPr>
              <a:t>ECRO recharged incorrect isolation</a:t>
            </a:r>
          </a:p>
        </p:txBody>
      </p:sp>
      <p:sp>
        <p:nvSpPr>
          <p:cNvPr id="4" name="Rectangle 3">
            <a:extLst>
              <a:ext uri="{FF2B5EF4-FFF2-40B4-BE49-F238E27FC236}">
                <a16:creationId xmlns:a16="http://schemas.microsoft.com/office/drawing/2014/main" id="{A8CD8984-A912-491E-8103-CF000BFC61B8}"/>
              </a:ext>
            </a:extLst>
          </p:cNvPr>
          <p:cNvSpPr/>
          <p:nvPr/>
        </p:nvSpPr>
        <p:spPr>
          <a:xfrm>
            <a:off x="423175" y="724090"/>
            <a:ext cx="7237713" cy="580871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srgbClr val="005172"/>
                </a:solidFill>
                <a:effectLst/>
                <a:uLnTx/>
                <a:uFillTx/>
                <a:latin typeface="Arial" panose="020B0604020202020204"/>
                <a:ea typeface="+mn-ea"/>
                <a:cs typeface="+mn-cs"/>
              </a:rPr>
              <a:t>On 22 March an Appointed Person (AP) for an electrical isolation connected with a TFL Line Blockage at Gunnersbury (Item 167) contacted the Raynes Park ECRO and asked for a B1 isolation to be re-energised.</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srgbClr val="005172"/>
                </a:solidFill>
                <a:effectLst/>
                <a:uLnTx/>
                <a:uFillTx/>
                <a:latin typeface="Arial" panose="020B0604020202020204"/>
                <a:ea typeface="+mn-ea"/>
                <a:cs typeface="+mn-cs"/>
              </a:rPr>
              <a:t>During the call the ECRO quoted all information on a B2 isolation document for a different and incorrect isolation (Item 157).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srgbClr val="005172"/>
                </a:solidFill>
                <a:effectLst/>
                <a:uLnTx/>
                <a:uFillTx/>
                <a:latin typeface="Arial" panose="020B0604020202020204"/>
                <a:ea typeface="+mn-ea"/>
                <a:cs typeface="+mn-cs"/>
              </a:rPr>
              <a:t>The AP agreed the details but clearly did not listen to the information quoted by the ECRO, which was totally wrong.</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srgbClr val="005172"/>
                </a:solidFill>
                <a:effectLst/>
                <a:uLnTx/>
                <a:uFillTx/>
                <a:latin typeface="Arial" panose="020B0604020202020204"/>
                <a:ea typeface="+mn-ea"/>
                <a:cs typeface="+mn-cs"/>
              </a:rPr>
              <a:t>As the result a different worksite was re-energised, whilst staff were working within.  Fortunately no one was injured.</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srgbClr val="005172"/>
                </a:solidFill>
                <a:effectLst/>
                <a:uLnTx/>
                <a:uFillTx/>
                <a:latin typeface="Arial" panose="020B0604020202020204"/>
                <a:ea typeface="+mn-ea"/>
                <a:cs typeface="+mn-cs"/>
              </a:rPr>
              <a:t>Additionally, one of the short circuit straps placed to protect the worksite </a:t>
            </a:r>
            <a:r>
              <a:rPr kumimoji="0" lang="en-GB" sz="1800" b="0" i="0" u="none" strike="noStrike" kern="1200" cap="none" spc="0" normalizeH="0" baseline="0" noProof="0" dirty="0" err="1">
                <a:ln>
                  <a:noFill/>
                </a:ln>
                <a:solidFill>
                  <a:srgbClr val="005172"/>
                </a:solidFill>
                <a:effectLst/>
                <a:uLnTx/>
                <a:uFillTx/>
                <a:latin typeface="Arial" panose="020B0604020202020204"/>
                <a:ea typeface="+mn-ea"/>
                <a:cs typeface="+mn-cs"/>
              </a:rPr>
              <a:t>arc’d</a:t>
            </a:r>
            <a:r>
              <a:rPr kumimoji="0" lang="en-GB" sz="1800" b="0" i="0" u="none" strike="noStrike" kern="1200" cap="none" spc="0" normalizeH="0" baseline="0" noProof="0" dirty="0">
                <a:ln>
                  <a:noFill/>
                </a:ln>
                <a:solidFill>
                  <a:srgbClr val="005172"/>
                </a:solidFill>
                <a:effectLst/>
                <a:uLnTx/>
                <a:uFillTx/>
                <a:latin typeface="Arial" panose="020B0604020202020204"/>
                <a:ea typeface="+mn-ea"/>
                <a:cs typeface="+mn-cs"/>
              </a:rPr>
              <a:t> and blew off because it was not securely attached .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050" b="0" i="0" u="none" strike="noStrike" kern="1200" cap="none" spc="0" normalizeH="0" baseline="0" noProof="0" dirty="0">
              <a:ln>
                <a:noFill/>
              </a:ln>
              <a:solidFill>
                <a:srgbClr val="005172"/>
              </a:solidFill>
              <a:effectLst/>
              <a:uLnTx/>
              <a:uFillTx/>
              <a:latin typeface="Arial" panose="020B060402020202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srgbClr val="005172"/>
                </a:solidFill>
                <a:effectLst/>
                <a:uLnTx/>
                <a:uFillTx/>
                <a:latin typeface="Arial" panose="020B0604020202020204"/>
                <a:ea typeface="+mn-ea"/>
                <a:cs typeface="+mn-cs"/>
              </a:rPr>
              <a:t>This incident is under investigation but in the meantime note;</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dirty="0">
              <a:ln>
                <a:noFill/>
              </a:ln>
              <a:solidFill>
                <a:srgbClr val="005172"/>
              </a:solidFill>
              <a:effectLst/>
              <a:uLnTx/>
              <a:uFillTx/>
              <a:latin typeface="Arial" panose="020B0604020202020204"/>
              <a:ea typeface="+mn-ea"/>
              <a:cs typeface="+mn-cs"/>
            </a:endParaRPr>
          </a:p>
          <a:p>
            <a:pPr marL="342900" marR="0" lvl="0" indent="-342900" algn="l" defTabSz="914400" rtl="0" eaLnBrk="1" fontAlgn="auto" latinLnBrk="0" hangingPunct="1">
              <a:lnSpc>
                <a:spcPct val="100000"/>
              </a:lnSpc>
              <a:spcBef>
                <a:spcPts val="0"/>
              </a:spcBef>
              <a:spcAft>
                <a:spcPts val="0"/>
              </a:spcAft>
              <a:buClrTx/>
              <a:buSzTx/>
              <a:buFont typeface="+mj-lt"/>
              <a:buAutoNum type="arabicPeriod"/>
              <a:tabLst/>
              <a:defRPr/>
            </a:pPr>
            <a:r>
              <a:rPr kumimoji="0" lang="en-GB" sz="1800" b="0" i="0" u="none" strike="noStrike" kern="1200" cap="none" spc="0" normalizeH="0" baseline="0" noProof="0" dirty="0">
                <a:ln>
                  <a:noFill/>
                </a:ln>
                <a:solidFill>
                  <a:srgbClr val="005172"/>
                </a:solidFill>
                <a:effectLst/>
                <a:uLnTx/>
                <a:uFillTx/>
                <a:latin typeface="Arial" panose="020B0604020202020204"/>
                <a:ea typeface="+mn-ea"/>
                <a:cs typeface="+mn-cs"/>
              </a:rPr>
              <a:t>Safety Critical Communications require people to </a:t>
            </a:r>
            <a:r>
              <a:rPr kumimoji="0" lang="en-GB" sz="1800" b="0" i="0" u="sng" strike="noStrike" kern="1200" cap="none" spc="0" normalizeH="0" baseline="0" noProof="0" dirty="0">
                <a:ln>
                  <a:noFill/>
                </a:ln>
                <a:solidFill>
                  <a:srgbClr val="005172"/>
                </a:solidFill>
                <a:effectLst/>
                <a:uLnTx/>
                <a:uFillTx/>
                <a:latin typeface="Arial" panose="020B0604020202020204"/>
                <a:ea typeface="+mn-ea"/>
                <a:cs typeface="+mn-cs"/>
              </a:rPr>
              <a:t>listen</a:t>
            </a:r>
            <a:r>
              <a:rPr kumimoji="0" lang="en-GB" sz="1800" b="0" i="0" u="none" strike="noStrike" kern="1200" cap="none" spc="0" normalizeH="0" baseline="0" noProof="0" dirty="0">
                <a:ln>
                  <a:noFill/>
                </a:ln>
                <a:solidFill>
                  <a:srgbClr val="005172"/>
                </a:solidFill>
                <a:effectLst/>
                <a:uLnTx/>
                <a:uFillTx/>
                <a:latin typeface="Arial" panose="020B0604020202020204"/>
                <a:ea typeface="+mn-ea"/>
                <a:cs typeface="+mn-cs"/>
              </a:rPr>
              <a:t> as well as speak; </a:t>
            </a:r>
            <a:r>
              <a:rPr kumimoji="0" lang="en-GB" sz="1800" b="0" i="0" u="sng" strike="noStrike" kern="1200" cap="none" spc="0" normalizeH="0" baseline="0" noProof="0" dirty="0">
                <a:ln>
                  <a:noFill/>
                </a:ln>
                <a:solidFill>
                  <a:srgbClr val="005172"/>
                </a:solidFill>
                <a:effectLst/>
                <a:uLnTx/>
                <a:uFillTx/>
                <a:latin typeface="Arial" panose="020B0604020202020204"/>
                <a:ea typeface="+mn-ea"/>
                <a:cs typeface="+mn-cs"/>
              </a:rPr>
              <a:t>actively listen </a:t>
            </a:r>
            <a:r>
              <a:rPr kumimoji="0" lang="en-GB" sz="1800" b="0" i="0" u="none" strike="noStrike" kern="1200" cap="none" spc="0" normalizeH="0" baseline="0" noProof="0" dirty="0">
                <a:ln>
                  <a:noFill/>
                </a:ln>
                <a:solidFill>
                  <a:srgbClr val="005172"/>
                </a:solidFill>
                <a:effectLst/>
                <a:uLnTx/>
                <a:uFillTx/>
                <a:latin typeface="Arial" panose="020B0604020202020204"/>
                <a:ea typeface="+mn-ea"/>
                <a:cs typeface="+mn-cs"/>
              </a:rPr>
              <a:t>to what the other party is saying.</a:t>
            </a:r>
          </a:p>
          <a:p>
            <a:pPr marL="342900" marR="0" lvl="0" indent="-342900" algn="l" defTabSz="914400" rtl="0" eaLnBrk="1" fontAlgn="auto" latinLnBrk="0" hangingPunct="1">
              <a:lnSpc>
                <a:spcPct val="100000"/>
              </a:lnSpc>
              <a:spcBef>
                <a:spcPts val="0"/>
              </a:spcBef>
              <a:spcAft>
                <a:spcPts val="0"/>
              </a:spcAft>
              <a:buClrTx/>
              <a:buSzTx/>
              <a:buFont typeface="+mj-lt"/>
              <a:buAutoNum type="arabicPeriod"/>
              <a:tabLst/>
              <a:defRPr/>
            </a:pPr>
            <a:r>
              <a:rPr kumimoji="0" lang="en-GB" sz="1800" b="0" i="0" u="none" strike="noStrike" kern="1200" cap="none" spc="0" normalizeH="0" baseline="0" noProof="0" dirty="0">
                <a:ln>
                  <a:noFill/>
                </a:ln>
                <a:solidFill>
                  <a:srgbClr val="005172"/>
                </a:solidFill>
                <a:effectLst/>
                <a:uLnTx/>
                <a:uFillTx/>
                <a:latin typeface="Arial" panose="020B0604020202020204"/>
                <a:ea typeface="+mn-ea"/>
                <a:cs typeface="+mn-cs"/>
              </a:rPr>
              <a:t>Apply all short circuit straps (SCS) properly as per training and instruction otherwise, in the event of an inadvertent re-energisation of a worksite, the SCSs will not remain in place and the conductor rail will become live.</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005172"/>
              </a:solidFill>
              <a:effectLst/>
              <a:uLnTx/>
              <a:uFillTx/>
              <a:latin typeface="Arial" panose="020B0604020202020204"/>
              <a:ea typeface="+mn-ea"/>
              <a:cs typeface="+mn-cs"/>
            </a:endParaRPr>
          </a:p>
        </p:txBody>
      </p:sp>
      <p:sp>
        <p:nvSpPr>
          <p:cNvPr id="5" name="Rectangle 4">
            <a:extLst>
              <a:ext uri="{FF2B5EF4-FFF2-40B4-BE49-F238E27FC236}">
                <a16:creationId xmlns:a16="http://schemas.microsoft.com/office/drawing/2014/main" id="{91D8B821-24A8-4E37-8ECC-EB95C9903C71}"/>
              </a:ext>
            </a:extLst>
          </p:cNvPr>
          <p:cNvSpPr/>
          <p:nvPr/>
        </p:nvSpPr>
        <p:spPr>
          <a:xfrm>
            <a:off x="7930143" y="698500"/>
            <a:ext cx="3162300" cy="583430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FF0000"/>
                </a:solidFill>
                <a:effectLst/>
                <a:uLnTx/>
                <a:uFillTx/>
                <a:latin typeface="Arial" panose="020B0604020202020204"/>
                <a:ea typeface="+mn-ea"/>
                <a:cs typeface="+mn-cs"/>
              </a:rPr>
              <a:t>Lack of attention can Kill</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0000"/>
              </a:solidFill>
              <a:effectLst/>
              <a:uLnTx/>
              <a:uFillTx/>
              <a:latin typeface="Arial" panose="020B0604020202020204"/>
              <a:ea typeface="+mn-ea"/>
              <a:cs typeface="+mn-cs"/>
            </a:endParaRPr>
          </a:p>
          <a:p>
            <a:pPr marL="342900" marR="0" lvl="0" indent="-285750" algn="l" defTabSz="914400" rtl="0" eaLnBrk="1" fontAlgn="auto" latinLnBrk="0" hangingPunct="1">
              <a:lnSpc>
                <a:spcPct val="90000"/>
              </a:lnSpc>
              <a:spcBef>
                <a:spcPts val="0"/>
              </a:spcBef>
              <a:spcAft>
                <a:spcPts val="0"/>
              </a:spcAft>
              <a:buClrTx/>
              <a:buSzTx/>
              <a:buFont typeface="Wingdings" panose="05000000000000000000" pitchFamily="2" charset="2"/>
              <a:buChar char="Ø"/>
              <a:tabLst/>
              <a:defRPr/>
            </a:pPr>
            <a:r>
              <a:rPr kumimoji="0" lang="en-US" sz="1800" b="0" i="0" u="none" strike="noStrike" kern="1200" cap="none" spc="0" normalizeH="0" baseline="0" noProof="0" dirty="0">
                <a:ln>
                  <a:noFill/>
                </a:ln>
                <a:solidFill>
                  <a:srgbClr val="005172"/>
                </a:solidFill>
                <a:effectLst/>
                <a:uLnTx/>
                <a:uFillTx/>
                <a:latin typeface="Arial" panose="020B0604020202020204"/>
                <a:ea typeface="+mn-ea"/>
                <a:cs typeface="+mn-cs"/>
              </a:rPr>
              <a:t>You can challenge the ‘lead’ in SCC if the SCC is not clear.</a:t>
            </a:r>
          </a:p>
          <a:p>
            <a:pPr marL="342900" marR="0" lvl="0" indent="-285750" algn="l" defTabSz="914400" rtl="0" eaLnBrk="1" fontAlgn="auto" latinLnBrk="0" hangingPunct="1">
              <a:lnSpc>
                <a:spcPct val="90000"/>
              </a:lnSpc>
              <a:spcBef>
                <a:spcPts val="0"/>
              </a:spcBef>
              <a:spcAft>
                <a:spcPts val="0"/>
              </a:spcAft>
              <a:buClrTx/>
              <a:buSzTx/>
              <a:buFont typeface="Wingdings" panose="05000000000000000000" pitchFamily="2" charset="2"/>
              <a:buChar char="Ø"/>
              <a:tabLst/>
              <a:defRPr/>
            </a:pPr>
            <a:endParaRPr kumimoji="0" lang="en-US" sz="1800" b="0" i="0" u="none" strike="noStrike" kern="1200" cap="none" spc="0" normalizeH="0" baseline="0" noProof="0" dirty="0">
              <a:ln>
                <a:noFill/>
              </a:ln>
              <a:solidFill>
                <a:srgbClr val="005172"/>
              </a:solidFill>
              <a:effectLst/>
              <a:uLnTx/>
              <a:uFillTx/>
              <a:latin typeface="Arial" panose="020B0604020202020204"/>
              <a:ea typeface="+mn-ea"/>
              <a:cs typeface="+mn-cs"/>
            </a:endParaRPr>
          </a:p>
          <a:p>
            <a:pPr marL="342900" marR="0" lvl="0" indent="-285750" algn="l" defTabSz="914400" rtl="0" eaLnBrk="1" fontAlgn="auto" latinLnBrk="0" hangingPunct="1">
              <a:lnSpc>
                <a:spcPct val="90000"/>
              </a:lnSpc>
              <a:spcBef>
                <a:spcPts val="0"/>
              </a:spcBef>
              <a:spcAft>
                <a:spcPts val="0"/>
              </a:spcAft>
              <a:buClrTx/>
              <a:buSzTx/>
              <a:buFont typeface="Wingdings" panose="05000000000000000000" pitchFamily="2" charset="2"/>
              <a:buChar char="Ø"/>
              <a:tabLst/>
              <a:defRPr/>
            </a:pPr>
            <a:r>
              <a:rPr kumimoji="0" lang="en-US" sz="1800" b="0" i="0" u="none" strike="noStrike" kern="1200" cap="none" spc="0" normalizeH="0" baseline="0" noProof="0" dirty="0">
                <a:ln>
                  <a:noFill/>
                </a:ln>
                <a:solidFill>
                  <a:srgbClr val="005172"/>
                </a:solidFill>
                <a:effectLst/>
                <a:uLnTx/>
                <a:uFillTx/>
                <a:latin typeface="Arial" panose="020B0604020202020204"/>
                <a:ea typeface="+mn-ea"/>
                <a:cs typeface="+mn-cs"/>
              </a:rPr>
              <a:t>Confirm individuals involved in the SCC are the correct people.</a:t>
            </a:r>
          </a:p>
          <a:p>
            <a:pPr marL="342900" marR="0" lvl="0" indent="-285750" algn="l" defTabSz="914400" rtl="0" eaLnBrk="1" fontAlgn="auto" latinLnBrk="0" hangingPunct="1">
              <a:lnSpc>
                <a:spcPct val="90000"/>
              </a:lnSpc>
              <a:spcBef>
                <a:spcPts val="0"/>
              </a:spcBef>
              <a:spcAft>
                <a:spcPts val="0"/>
              </a:spcAft>
              <a:buClrTx/>
              <a:buSzTx/>
              <a:buFont typeface="Wingdings" panose="05000000000000000000" pitchFamily="2" charset="2"/>
              <a:buChar char="Ø"/>
              <a:tabLst/>
              <a:defRPr/>
            </a:pPr>
            <a:endParaRPr kumimoji="0" lang="en-US" sz="1800" b="0" i="0" u="none" strike="noStrike" kern="1200" cap="none" spc="0" normalizeH="0" baseline="0" noProof="0" dirty="0">
              <a:ln>
                <a:noFill/>
              </a:ln>
              <a:solidFill>
                <a:srgbClr val="005172"/>
              </a:solidFill>
              <a:effectLst/>
              <a:uLnTx/>
              <a:uFillTx/>
              <a:latin typeface="Arial" panose="020B0604020202020204"/>
              <a:ea typeface="+mn-ea"/>
              <a:cs typeface="+mn-cs"/>
            </a:endParaRPr>
          </a:p>
          <a:p>
            <a:pPr marL="342900" marR="0" lvl="0" indent="-285750" algn="l" defTabSz="914400" rtl="0" eaLnBrk="1" fontAlgn="auto" latinLnBrk="0" hangingPunct="1">
              <a:lnSpc>
                <a:spcPct val="90000"/>
              </a:lnSpc>
              <a:spcBef>
                <a:spcPts val="0"/>
              </a:spcBef>
              <a:spcAft>
                <a:spcPts val="0"/>
              </a:spcAft>
              <a:buClrTx/>
              <a:buSzTx/>
              <a:buFont typeface="Wingdings" panose="05000000000000000000" pitchFamily="2" charset="2"/>
              <a:buChar char="Ø"/>
              <a:tabLst/>
              <a:defRPr/>
            </a:pPr>
            <a:r>
              <a:rPr kumimoji="0" lang="en-US" sz="1800" b="0" i="0" u="none" strike="noStrike" kern="1200" cap="none" spc="0" normalizeH="0" baseline="0" noProof="0" dirty="0">
                <a:ln>
                  <a:noFill/>
                </a:ln>
                <a:solidFill>
                  <a:srgbClr val="005172"/>
                </a:solidFill>
                <a:effectLst/>
                <a:uLnTx/>
                <a:uFillTx/>
                <a:latin typeface="Arial" panose="020B0604020202020204"/>
                <a:ea typeface="+mn-ea"/>
                <a:cs typeface="+mn-cs"/>
              </a:rPr>
              <a:t>Ensure key details are repeated back.</a:t>
            </a:r>
          </a:p>
          <a:p>
            <a:pPr marL="342900" marR="0" lvl="0" indent="-285750" algn="l" defTabSz="914400" rtl="0" eaLnBrk="1" fontAlgn="auto" latinLnBrk="0" hangingPunct="1">
              <a:lnSpc>
                <a:spcPct val="90000"/>
              </a:lnSpc>
              <a:spcBef>
                <a:spcPts val="0"/>
              </a:spcBef>
              <a:spcAft>
                <a:spcPts val="0"/>
              </a:spcAft>
              <a:buClrTx/>
              <a:buSzTx/>
              <a:buFont typeface="Wingdings" panose="05000000000000000000" pitchFamily="2" charset="2"/>
              <a:buChar char="Ø"/>
              <a:tabLst/>
              <a:defRPr/>
            </a:pPr>
            <a:endParaRPr kumimoji="0" lang="en-US" sz="1800" b="0" i="0" u="none" strike="noStrike" kern="1200" cap="none" spc="0" normalizeH="0" baseline="0" noProof="0" dirty="0">
              <a:ln>
                <a:noFill/>
              </a:ln>
              <a:solidFill>
                <a:srgbClr val="005172"/>
              </a:solidFill>
              <a:effectLst/>
              <a:uLnTx/>
              <a:uFillTx/>
              <a:latin typeface="Arial" panose="020B0604020202020204"/>
              <a:ea typeface="+mn-ea"/>
              <a:cs typeface="+mn-cs"/>
            </a:endParaRPr>
          </a:p>
          <a:p>
            <a:pPr marL="342900" marR="0" lvl="0" indent="-285750" algn="l" defTabSz="914400" rtl="0" eaLnBrk="1" fontAlgn="auto" latinLnBrk="0" hangingPunct="1">
              <a:lnSpc>
                <a:spcPct val="90000"/>
              </a:lnSpc>
              <a:spcBef>
                <a:spcPts val="0"/>
              </a:spcBef>
              <a:spcAft>
                <a:spcPts val="0"/>
              </a:spcAft>
              <a:buClrTx/>
              <a:buSzTx/>
              <a:buFont typeface="Wingdings" panose="05000000000000000000" pitchFamily="2" charset="2"/>
              <a:buChar char="Ø"/>
              <a:tabLst/>
              <a:defRPr/>
            </a:pPr>
            <a:r>
              <a:rPr kumimoji="0" lang="en-US" sz="1800" b="0" i="0" u="none" strike="noStrike" kern="1200" cap="none" spc="0" normalizeH="0" baseline="0" noProof="0" dirty="0">
                <a:ln>
                  <a:noFill/>
                </a:ln>
                <a:solidFill>
                  <a:srgbClr val="005172"/>
                </a:solidFill>
                <a:effectLst/>
                <a:uLnTx/>
                <a:uFillTx/>
                <a:latin typeface="Arial" panose="020B0604020202020204"/>
                <a:ea typeface="+mn-ea"/>
                <a:cs typeface="+mn-cs"/>
              </a:rPr>
              <a:t>Question anything that was unclear.</a:t>
            </a:r>
          </a:p>
          <a:p>
            <a:pPr marL="342900" marR="0" lvl="0" indent="-285750" algn="l" defTabSz="914400" rtl="0" eaLnBrk="1" fontAlgn="auto" latinLnBrk="0" hangingPunct="1">
              <a:lnSpc>
                <a:spcPct val="90000"/>
              </a:lnSpc>
              <a:spcBef>
                <a:spcPts val="0"/>
              </a:spcBef>
              <a:spcAft>
                <a:spcPts val="0"/>
              </a:spcAft>
              <a:buClrTx/>
              <a:buSzTx/>
              <a:buFont typeface="Wingdings" panose="05000000000000000000" pitchFamily="2" charset="2"/>
              <a:buChar char="Ø"/>
              <a:tabLst/>
              <a:defRPr/>
            </a:pPr>
            <a:endParaRPr kumimoji="0" lang="en-US" sz="1800" b="0" i="0" u="none" strike="noStrike" kern="1200" cap="none" spc="0" normalizeH="0" baseline="0" noProof="0" dirty="0">
              <a:ln>
                <a:noFill/>
              </a:ln>
              <a:solidFill>
                <a:srgbClr val="005172"/>
              </a:solidFill>
              <a:effectLst/>
              <a:uLnTx/>
              <a:uFillTx/>
              <a:latin typeface="Arial" panose="020B0604020202020204"/>
              <a:ea typeface="+mn-ea"/>
              <a:cs typeface="+mn-cs"/>
            </a:endParaRPr>
          </a:p>
          <a:p>
            <a:pPr marL="342900" marR="0" lvl="0" indent="-285750" algn="l" defTabSz="914400" rtl="0" eaLnBrk="1" fontAlgn="auto" latinLnBrk="0" hangingPunct="1">
              <a:lnSpc>
                <a:spcPct val="90000"/>
              </a:lnSpc>
              <a:spcBef>
                <a:spcPts val="0"/>
              </a:spcBef>
              <a:spcAft>
                <a:spcPts val="0"/>
              </a:spcAft>
              <a:buClrTx/>
              <a:buSzTx/>
              <a:buFont typeface="Wingdings" panose="05000000000000000000" pitchFamily="2" charset="2"/>
              <a:buChar char="Ø"/>
              <a:tabLst/>
              <a:defRPr/>
            </a:pPr>
            <a:r>
              <a:rPr kumimoji="0" lang="en-US" sz="1800" b="0" i="0" u="none" strike="noStrike" kern="1200" cap="none" spc="0" normalizeH="0" baseline="0" noProof="0" dirty="0">
                <a:ln>
                  <a:noFill/>
                </a:ln>
                <a:solidFill>
                  <a:srgbClr val="005172"/>
                </a:solidFill>
                <a:effectLst/>
                <a:uLnTx/>
                <a:uFillTx/>
                <a:latin typeface="Arial" panose="020B0604020202020204"/>
                <a:ea typeface="+mn-ea"/>
                <a:cs typeface="+mn-cs"/>
              </a:rPr>
              <a:t>Use the phonetic alphabet.</a:t>
            </a:r>
          </a:p>
          <a:p>
            <a:pPr marL="342900" marR="0" lvl="0" indent="-285750" algn="l" defTabSz="914400" rtl="0" eaLnBrk="1" fontAlgn="auto" latinLnBrk="0" hangingPunct="1">
              <a:lnSpc>
                <a:spcPct val="90000"/>
              </a:lnSpc>
              <a:spcBef>
                <a:spcPts val="0"/>
              </a:spcBef>
              <a:spcAft>
                <a:spcPts val="0"/>
              </a:spcAft>
              <a:buClrTx/>
              <a:buSzTx/>
              <a:buFont typeface="Wingdings" panose="05000000000000000000" pitchFamily="2" charset="2"/>
              <a:buChar char="Ø"/>
              <a:tabLst/>
              <a:defRPr/>
            </a:pPr>
            <a:endParaRPr kumimoji="0" lang="en-US" sz="1800" b="0" i="0" u="none" strike="noStrike" kern="1200" cap="none" spc="0" normalizeH="0" baseline="0" noProof="0" dirty="0">
              <a:ln>
                <a:noFill/>
              </a:ln>
              <a:solidFill>
                <a:srgbClr val="005172"/>
              </a:solidFill>
              <a:effectLst/>
              <a:uLnTx/>
              <a:uFillTx/>
              <a:latin typeface="Arial" panose="020B0604020202020204"/>
              <a:ea typeface="+mn-ea"/>
              <a:cs typeface="+mn-cs"/>
            </a:endParaRPr>
          </a:p>
          <a:p>
            <a:pPr marL="342900" marR="0" lvl="0" indent="-285750" algn="l" defTabSz="914400" rtl="0" eaLnBrk="1" fontAlgn="auto" latinLnBrk="0" hangingPunct="1">
              <a:lnSpc>
                <a:spcPct val="90000"/>
              </a:lnSpc>
              <a:spcBef>
                <a:spcPts val="0"/>
              </a:spcBef>
              <a:spcAft>
                <a:spcPts val="0"/>
              </a:spcAft>
              <a:buClrTx/>
              <a:buSzTx/>
              <a:buFont typeface="Wingdings" panose="05000000000000000000" pitchFamily="2" charset="2"/>
              <a:buChar char="Ø"/>
              <a:tabLst/>
              <a:defRPr/>
            </a:pPr>
            <a:r>
              <a:rPr kumimoji="0" lang="en-US" sz="1800" b="0" i="0" u="none" strike="noStrike" kern="1200" cap="none" spc="0" normalizeH="0" baseline="0" noProof="0" dirty="0">
                <a:ln>
                  <a:noFill/>
                </a:ln>
                <a:solidFill>
                  <a:srgbClr val="005172"/>
                </a:solidFill>
                <a:effectLst/>
                <a:uLnTx/>
                <a:uFillTx/>
                <a:latin typeface="Arial" panose="020B0604020202020204"/>
                <a:ea typeface="+mn-ea"/>
                <a:cs typeface="+mn-cs"/>
              </a:rPr>
              <a:t>Keep SCC’s professional, clear and concise, even if you know the person you are talking to.</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Arial" panose="020B0604020202020204"/>
              <a:ea typeface="+mn-ea"/>
              <a:cs typeface="+mn-cs"/>
            </a:endParaRPr>
          </a:p>
        </p:txBody>
      </p:sp>
    </p:spTree>
    <p:extLst>
      <p:ext uri="{BB962C8B-B14F-4D97-AF65-F5344CB8AC3E}">
        <p14:creationId xmlns:p14="http://schemas.microsoft.com/office/powerpoint/2010/main" val="37737223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6A33B678-5170-4669-9871-298045CBD2A1}"/>
              </a:ext>
            </a:extLst>
          </p:cNvPr>
          <p:cNvSpPr>
            <a:spLocks noGrp="1"/>
          </p:cNvSpPr>
          <p:nvPr>
            <p:ph type="sldNum" sz="quarter" idx="1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29EAAAC-928A-40C1-AC39-D34FD1799CA9}" type="slidenum">
              <a:rPr kumimoji="0" lang="en-GB" sz="1200" b="0" i="0" u="none" strike="noStrike" kern="1200" cap="none" spc="0" normalizeH="0" baseline="0" noProof="0" smtClean="0">
                <a:ln>
                  <a:noFill/>
                </a:ln>
                <a:solidFill>
                  <a:srgbClr val="898989"/>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GB" sz="1200" b="0" i="0" u="none" strike="noStrike" kern="1200" cap="none" spc="0" normalizeH="0" baseline="0" noProof="0" dirty="0">
              <a:ln>
                <a:noFill/>
              </a:ln>
              <a:solidFill>
                <a:srgbClr val="898989"/>
              </a:solidFill>
              <a:effectLst/>
              <a:uLnTx/>
              <a:uFillTx/>
              <a:latin typeface="Arial" panose="020B0604020202020204" pitchFamily="34" charset="0"/>
              <a:ea typeface="+mn-ea"/>
              <a:cs typeface="Arial" panose="020B0604020202020204" pitchFamily="34" charset="0"/>
            </a:endParaRPr>
          </a:p>
        </p:txBody>
      </p:sp>
      <p:sp>
        <p:nvSpPr>
          <p:cNvPr id="3" name="Rectangle 2">
            <a:extLst>
              <a:ext uri="{FF2B5EF4-FFF2-40B4-BE49-F238E27FC236}">
                <a16:creationId xmlns:a16="http://schemas.microsoft.com/office/drawing/2014/main" id="{DE1DC0F7-B902-4C59-A69D-83987EDE579A}"/>
              </a:ext>
            </a:extLst>
          </p:cNvPr>
          <p:cNvSpPr/>
          <p:nvPr/>
        </p:nvSpPr>
        <p:spPr>
          <a:xfrm>
            <a:off x="452408" y="92123"/>
            <a:ext cx="6843050" cy="50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800" b="0" i="0" u="none" strike="noStrike" kern="1200" cap="none" spc="0" normalizeH="0" baseline="0" noProof="0" dirty="0">
                <a:ln>
                  <a:noFill/>
                </a:ln>
                <a:solidFill>
                  <a:srgbClr val="005172"/>
                </a:solidFill>
                <a:effectLst/>
                <a:uLnTx/>
                <a:uFillTx/>
                <a:latin typeface="Arial" panose="020B0604020202020204"/>
                <a:ea typeface="+mn-ea"/>
                <a:cs typeface="+mn-cs"/>
              </a:rPr>
              <a:t>Application of short circuiting straps only</a:t>
            </a:r>
            <a:endParaRPr kumimoji="0" lang="en-GB" sz="2800" b="0" i="0" u="none" strike="noStrike" kern="1200" cap="none" spc="0" normalizeH="0" baseline="0" noProof="0" dirty="0">
              <a:ln>
                <a:noFill/>
              </a:ln>
              <a:solidFill>
                <a:prstClr val="white"/>
              </a:solidFill>
              <a:effectLst/>
              <a:uLnTx/>
              <a:uFillTx/>
              <a:latin typeface="Arial" panose="020B0604020202020204"/>
              <a:ea typeface="+mn-ea"/>
              <a:cs typeface="+mn-cs"/>
            </a:endParaRPr>
          </a:p>
        </p:txBody>
      </p:sp>
      <p:sp>
        <p:nvSpPr>
          <p:cNvPr id="4" name="Rectangle 3">
            <a:extLst>
              <a:ext uri="{FF2B5EF4-FFF2-40B4-BE49-F238E27FC236}">
                <a16:creationId xmlns:a16="http://schemas.microsoft.com/office/drawing/2014/main" id="{A8CD8984-A912-491E-8103-CF000BFC61B8}"/>
              </a:ext>
            </a:extLst>
          </p:cNvPr>
          <p:cNvSpPr/>
          <p:nvPr/>
        </p:nvSpPr>
        <p:spPr>
          <a:xfrm>
            <a:off x="120315" y="1155700"/>
            <a:ext cx="11278447" cy="491731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285750" indent="-285750" hangingPunct="0">
              <a:lnSpc>
                <a:spcPct val="150000"/>
              </a:lnSpc>
              <a:buFont typeface="Wingdings" panose="05000000000000000000" pitchFamily="2" charset="2"/>
              <a:buChar char="Ø"/>
            </a:pPr>
            <a:r>
              <a:rPr lang="en-GB" dirty="0">
                <a:solidFill>
                  <a:schemeClr val="tx2"/>
                </a:solidFill>
              </a:rPr>
              <a:t>Only staff who are certificated as competent as Level A (Authorised/Nominated) or Level B (Competent/Authorised) Persons may carry out this activity. </a:t>
            </a:r>
          </a:p>
          <a:p>
            <a:pPr marL="285750" indent="-285750" hangingPunct="0">
              <a:lnSpc>
                <a:spcPct val="150000"/>
              </a:lnSpc>
              <a:buFont typeface="Wingdings" panose="05000000000000000000" pitchFamily="2" charset="2"/>
              <a:buChar char="Ø"/>
            </a:pPr>
            <a:r>
              <a:rPr lang="en-GB" dirty="0">
                <a:solidFill>
                  <a:schemeClr val="tx2"/>
                </a:solidFill>
              </a:rPr>
              <a:t>Rubber gloves or gauntlets shall be worn throughout the application process.</a:t>
            </a:r>
          </a:p>
          <a:p>
            <a:pPr marL="285750" indent="-285750" hangingPunct="0">
              <a:lnSpc>
                <a:spcPct val="150000"/>
              </a:lnSpc>
              <a:buFont typeface="Wingdings" panose="05000000000000000000" pitchFamily="2" charset="2"/>
              <a:buChar char="Ø"/>
            </a:pPr>
            <a:r>
              <a:rPr lang="en-GB" dirty="0">
                <a:solidFill>
                  <a:schemeClr val="tx2"/>
                </a:solidFill>
              </a:rPr>
              <a:t>Before use of the short-circuiting straps check for any damage or wear and that all bolted connections are secure.</a:t>
            </a:r>
          </a:p>
          <a:p>
            <a:pPr marL="285750" indent="-285750" hangingPunct="0">
              <a:lnSpc>
                <a:spcPct val="150000"/>
              </a:lnSpc>
              <a:buFont typeface="Wingdings" panose="05000000000000000000" pitchFamily="2" charset="2"/>
              <a:buChar char="Ø"/>
            </a:pPr>
            <a:r>
              <a:rPr lang="en-GB" dirty="0">
                <a:solidFill>
                  <a:schemeClr val="tx2"/>
                </a:solidFill>
              </a:rPr>
              <a:t>The underside of the rails where the short-circuiting straps are to be applied shall be cleaned by the wire brush. </a:t>
            </a:r>
          </a:p>
          <a:p>
            <a:pPr marL="285750" indent="-285750" hangingPunct="0">
              <a:lnSpc>
                <a:spcPct val="150000"/>
              </a:lnSpc>
              <a:buFont typeface="Wingdings" panose="05000000000000000000" pitchFamily="2" charset="2"/>
              <a:buChar char="Ø"/>
            </a:pPr>
            <a:r>
              <a:rPr lang="en-GB" dirty="0">
                <a:solidFill>
                  <a:schemeClr val="tx2"/>
                </a:solidFill>
              </a:rPr>
              <a:t>Each of the clamps can than be fitted, ensuring they are all properly tightened.</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chemeClr val="tx2"/>
              </a:solidFill>
              <a:effectLst/>
              <a:uLnTx/>
              <a:uFillTx/>
              <a:latin typeface="Arial" panose="020B0604020202020204"/>
              <a:ea typeface="+mn-ea"/>
              <a:cs typeface="+mn-cs"/>
            </a:endParaRPr>
          </a:p>
        </p:txBody>
      </p:sp>
      <p:pic>
        <p:nvPicPr>
          <p:cNvPr id="13314" name="Picture 1">
            <a:extLst>
              <a:ext uri="{FF2B5EF4-FFF2-40B4-BE49-F238E27FC236}">
                <a16:creationId xmlns:a16="http://schemas.microsoft.com/office/drawing/2014/main" id="{7469D370-4647-4EBD-B89A-A5393FBE919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36432" y="4879655"/>
            <a:ext cx="2622632" cy="1745243"/>
          </a:xfrm>
          <a:prstGeom prst="rect">
            <a:avLst/>
          </a:prstGeom>
          <a:noFill/>
          <a:ln w="9525">
            <a:solidFill>
              <a:schemeClr val="tx2"/>
            </a:solidFill>
            <a:miter lim="800000"/>
            <a:headEnd/>
            <a:tailEnd/>
          </a:ln>
          <a:extLst>
            <a:ext uri="{909E8E84-426E-40DD-AFC4-6F175D3DCCD1}">
              <a14:hiddenFill xmlns:a14="http://schemas.microsoft.com/office/drawing/2010/main">
                <a:solidFill>
                  <a:srgbClr val="FFFFFF"/>
                </a:solidFill>
              </a14:hiddenFill>
            </a:ext>
          </a:extLst>
        </p:spPr>
      </p:pic>
      <p:pic>
        <p:nvPicPr>
          <p:cNvPr id="13315" name="Picture 1">
            <a:extLst>
              <a:ext uri="{FF2B5EF4-FFF2-40B4-BE49-F238E27FC236}">
                <a16:creationId xmlns:a16="http://schemas.microsoft.com/office/drawing/2014/main" id="{CFA116C8-A5B8-42C3-BD85-43E1A2D6535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424961" y="4879657"/>
            <a:ext cx="1745242" cy="1745242"/>
          </a:xfrm>
          <a:prstGeom prst="rect">
            <a:avLst/>
          </a:prstGeom>
          <a:noFill/>
          <a:ln w="9525">
            <a:solidFill>
              <a:schemeClr val="tx2"/>
            </a:solidFill>
            <a:miter lim="800000"/>
            <a:headEnd/>
            <a:tailEnd/>
          </a:ln>
          <a:extLst>
            <a:ext uri="{909E8E84-426E-40DD-AFC4-6F175D3DCCD1}">
              <a14:hiddenFill xmlns:a14="http://schemas.microsoft.com/office/drawing/2010/main">
                <a:solidFill>
                  <a:srgbClr val="FFFFFF"/>
                </a:solidFill>
              </a14:hiddenFill>
            </a:ext>
          </a:extLst>
        </p:spPr>
      </p:pic>
      <p:pic>
        <p:nvPicPr>
          <p:cNvPr id="13316" name="Picture 1">
            <a:extLst>
              <a:ext uri="{FF2B5EF4-FFF2-40B4-BE49-F238E27FC236}">
                <a16:creationId xmlns:a16="http://schemas.microsoft.com/office/drawing/2014/main" id="{9DF999B1-ACFB-48A9-AA4B-D2966AD6FFBC}"/>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436100" y="4879655"/>
            <a:ext cx="1745243" cy="1745243"/>
          </a:xfrm>
          <a:prstGeom prst="rect">
            <a:avLst/>
          </a:prstGeom>
          <a:noFill/>
          <a:ln w="9525">
            <a:solidFill>
              <a:schemeClr val="tx2"/>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3534202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6A33B678-5170-4669-9871-298045CBD2A1}"/>
              </a:ext>
            </a:extLst>
          </p:cNvPr>
          <p:cNvSpPr>
            <a:spLocks noGrp="1"/>
          </p:cNvSpPr>
          <p:nvPr>
            <p:ph type="sldNum" sz="quarter" idx="1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29EAAAC-928A-40C1-AC39-D34FD1799CA9}" type="slidenum">
              <a:rPr kumimoji="0" lang="en-GB" sz="1200" b="0" i="0" u="none" strike="noStrike" kern="1200" cap="none" spc="0" normalizeH="0" baseline="0" noProof="0" smtClean="0">
                <a:ln>
                  <a:noFill/>
                </a:ln>
                <a:solidFill>
                  <a:srgbClr val="898989"/>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GB" sz="1200" b="0" i="0" u="none" strike="noStrike" kern="1200" cap="none" spc="0" normalizeH="0" baseline="0" noProof="0" dirty="0">
              <a:ln>
                <a:noFill/>
              </a:ln>
              <a:solidFill>
                <a:srgbClr val="898989"/>
              </a:solidFill>
              <a:effectLst/>
              <a:uLnTx/>
              <a:uFillTx/>
              <a:latin typeface="Arial" panose="020B0604020202020204" pitchFamily="34" charset="0"/>
              <a:ea typeface="+mn-ea"/>
              <a:cs typeface="Arial" panose="020B0604020202020204" pitchFamily="34" charset="0"/>
            </a:endParaRPr>
          </a:p>
        </p:txBody>
      </p:sp>
      <p:sp>
        <p:nvSpPr>
          <p:cNvPr id="3" name="Rectangle 2">
            <a:extLst>
              <a:ext uri="{FF2B5EF4-FFF2-40B4-BE49-F238E27FC236}">
                <a16:creationId xmlns:a16="http://schemas.microsoft.com/office/drawing/2014/main" id="{DE1DC0F7-B902-4C59-A69D-83987EDE579A}"/>
              </a:ext>
            </a:extLst>
          </p:cNvPr>
          <p:cNvSpPr/>
          <p:nvPr/>
        </p:nvSpPr>
        <p:spPr>
          <a:xfrm>
            <a:off x="434605" y="223284"/>
            <a:ext cx="4306187" cy="73364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en-GB" sz="2800" b="0" i="0" u="none" strike="noStrike" kern="1200" cap="none" spc="0" normalizeH="0" baseline="0" noProof="0" dirty="0">
                <a:ln>
                  <a:noFill/>
                </a:ln>
                <a:solidFill>
                  <a:srgbClr val="005172"/>
                </a:solidFill>
                <a:effectLst/>
                <a:uLnTx/>
                <a:uFillTx/>
                <a:latin typeface="Arial" panose="020B0604020202020204"/>
                <a:ea typeface="+mn-ea"/>
                <a:cs typeface="+mn-cs"/>
              </a:rPr>
              <a:t>Broken Metatarsal Bones </a:t>
            </a:r>
            <a:endParaRPr kumimoji="0" lang="en-GB" sz="2800" b="0" i="0" u="none" strike="noStrike" kern="1200" cap="none" spc="0" normalizeH="0" baseline="0" noProof="0" dirty="0">
              <a:ln>
                <a:noFill/>
              </a:ln>
              <a:solidFill>
                <a:prstClr val="white"/>
              </a:solidFill>
              <a:effectLst/>
              <a:uLnTx/>
              <a:uFillTx/>
              <a:latin typeface="Arial" panose="020B0604020202020204"/>
              <a:ea typeface="+mn-ea"/>
              <a:cs typeface="+mn-cs"/>
            </a:endParaRPr>
          </a:p>
        </p:txBody>
      </p:sp>
      <p:sp>
        <p:nvSpPr>
          <p:cNvPr id="4" name="Rectangle 3">
            <a:extLst>
              <a:ext uri="{FF2B5EF4-FFF2-40B4-BE49-F238E27FC236}">
                <a16:creationId xmlns:a16="http://schemas.microsoft.com/office/drawing/2014/main" id="{1B726BC5-347F-4D67-84D0-BBFB6B96059F}"/>
              </a:ext>
            </a:extLst>
          </p:cNvPr>
          <p:cNvSpPr/>
          <p:nvPr/>
        </p:nvSpPr>
        <p:spPr>
          <a:xfrm>
            <a:off x="317500" y="956930"/>
            <a:ext cx="6106160" cy="4832092"/>
          </a:xfrm>
          <a:prstGeom prst="rect">
            <a:avLst/>
          </a:prstGeom>
        </p:spPr>
        <p:txBody>
          <a:bodyPr wrap="square">
            <a:spAutoFit/>
          </a:bodyPr>
          <a:lstStyle/>
          <a:p>
            <a:r>
              <a:rPr lang="en-GB" dirty="0">
                <a:solidFill>
                  <a:schemeClr val="tx2"/>
                </a:solidFill>
                <a:latin typeface="Arial" panose="020B0604020202020204" pitchFamily="34" charset="0"/>
              </a:rPr>
              <a:t>A serious accident occurred at </a:t>
            </a:r>
            <a:r>
              <a:rPr lang="en-GB" dirty="0" err="1">
                <a:solidFill>
                  <a:schemeClr val="tx2"/>
                </a:solidFill>
                <a:latin typeface="Arial" panose="020B0604020202020204" pitchFamily="34" charset="0"/>
              </a:rPr>
              <a:t>Woodfidley</a:t>
            </a:r>
            <a:r>
              <a:rPr lang="en-GB" dirty="0">
                <a:solidFill>
                  <a:schemeClr val="tx2"/>
                </a:solidFill>
                <a:latin typeface="Arial" panose="020B0604020202020204" pitchFamily="34" charset="0"/>
              </a:rPr>
              <a:t> LC on 27</a:t>
            </a:r>
            <a:r>
              <a:rPr lang="en-GB" baseline="30000" dirty="0">
                <a:solidFill>
                  <a:schemeClr val="tx2"/>
                </a:solidFill>
                <a:latin typeface="Arial" panose="020B0604020202020204" pitchFamily="34" charset="0"/>
              </a:rPr>
              <a:t>th</a:t>
            </a:r>
            <a:r>
              <a:rPr lang="en-GB" dirty="0">
                <a:solidFill>
                  <a:schemeClr val="tx2"/>
                </a:solidFill>
                <a:latin typeface="Arial" panose="020B0604020202020204" pitchFamily="34" charset="0"/>
              </a:rPr>
              <a:t> March 2019 at 01:15 when a piece of rail trapped the IP’s foot. The rail was moved by a member of the welding team from GPX without informing anybody of his intentions to move the rail.</a:t>
            </a:r>
          </a:p>
          <a:p>
            <a:r>
              <a:rPr lang="en-GB" dirty="0">
                <a:solidFill>
                  <a:schemeClr val="tx2"/>
                </a:solidFill>
                <a:latin typeface="Arial" panose="020B0604020202020204" pitchFamily="34" charset="0"/>
              </a:rPr>
              <a:t>The IP was immediately taken to the nearest A&amp;E where it was confirmed his 2</a:t>
            </a:r>
            <a:r>
              <a:rPr lang="en-GB" baseline="30000" dirty="0">
                <a:solidFill>
                  <a:schemeClr val="tx2"/>
                </a:solidFill>
                <a:latin typeface="Arial" panose="020B0604020202020204" pitchFamily="34" charset="0"/>
              </a:rPr>
              <a:t>nd</a:t>
            </a:r>
            <a:r>
              <a:rPr lang="en-GB" dirty="0">
                <a:solidFill>
                  <a:schemeClr val="tx2"/>
                </a:solidFill>
                <a:latin typeface="Arial" panose="020B0604020202020204" pitchFamily="34" charset="0"/>
              </a:rPr>
              <a:t> and 3</a:t>
            </a:r>
            <a:r>
              <a:rPr lang="en-GB" baseline="30000" dirty="0">
                <a:solidFill>
                  <a:schemeClr val="tx2"/>
                </a:solidFill>
                <a:latin typeface="Arial" panose="020B0604020202020204" pitchFamily="34" charset="0"/>
              </a:rPr>
              <a:t>rd</a:t>
            </a:r>
            <a:r>
              <a:rPr lang="en-GB" dirty="0">
                <a:solidFill>
                  <a:schemeClr val="tx2"/>
                </a:solidFill>
                <a:latin typeface="Arial" panose="020B0604020202020204" pitchFamily="34" charset="0"/>
              </a:rPr>
              <a:t> metatarsals were broken. The estimated recovery time is 2 months.</a:t>
            </a:r>
          </a:p>
          <a:p>
            <a:endParaRPr lang="en-GB" sz="1000" dirty="0">
              <a:solidFill>
                <a:schemeClr val="tx2"/>
              </a:solidFill>
              <a:latin typeface="Arial" panose="020B0604020202020204" pitchFamily="34" charset="0"/>
            </a:endParaRPr>
          </a:p>
          <a:p>
            <a:r>
              <a:rPr lang="en-GB" dirty="0">
                <a:solidFill>
                  <a:schemeClr val="tx2"/>
                </a:solidFill>
                <a:latin typeface="Arial" panose="020B0604020202020204" pitchFamily="34" charset="0"/>
              </a:rPr>
              <a:t>This accident is still under investigation. </a:t>
            </a:r>
            <a:r>
              <a:rPr lang="en-GB" dirty="0">
                <a:solidFill>
                  <a:schemeClr val="tx2"/>
                </a:solidFill>
              </a:rPr>
              <a:t>Whilst the details are being confirmed, please discuss with your teams:</a:t>
            </a:r>
          </a:p>
          <a:p>
            <a:endParaRPr lang="en-GB" sz="1000" dirty="0">
              <a:solidFill>
                <a:schemeClr val="tx2"/>
              </a:solidFill>
            </a:endParaRPr>
          </a:p>
          <a:p>
            <a:pPr marL="285750" lvl="0" indent="-285750">
              <a:buFont typeface="Wingdings" panose="05000000000000000000" pitchFamily="2" charset="2"/>
              <a:buChar char="Ø"/>
            </a:pPr>
            <a:r>
              <a:rPr lang="en-GB" dirty="0">
                <a:solidFill>
                  <a:schemeClr val="tx2"/>
                </a:solidFill>
              </a:rPr>
              <a:t>The importance of remaining vigilant at all times and the importance of warning others in your work site when moving rails </a:t>
            </a:r>
          </a:p>
          <a:p>
            <a:pPr marL="285750" lvl="0" indent="-285750">
              <a:buFont typeface="Wingdings" panose="05000000000000000000" pitchFamily="2" charset="2"/>
              <a:buChar char="Ø"/>
            </a:pPr>
            <a:r>
              <a:rPr lang="en-GB" dirty="0">
                <a:solidFill>
                  <a:schemeClr val="tx2"/>
                </a:solidFill>
              </a:rPr>
              <a:t>Any team manual handling should be properly co-ordinated and the person in charge should control all the movements</a:t>
            </a:r>
          </a:p>
        </p:txBody>
      </p:sp>
      <p:pic>
        <p:nvPicPr>
          <p:cNvPr id="13314" name="6A07DBA8-D63D-4335-9271-CAB6979AD75C" descr="6A07DBA8-D63D-4335-9271-CAB6979AD75C">
            <a:extLst>
              <a:ext uri="{FF2B5EF4-FFF2-40B4-BE49-F238E27FC236}">
                <a16:creationId xmlns:a16="http://schemas.microsoft.com/office/drawing/2014/main" id="{CE6B82C9-B7E4-4238-B3FF-ED7E59A1C80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5400000">
            <a:off x="6009543" y="1319998"/>
            <a:ext cx="4249772" cy="3187329"/>
          </a:xfrm>
          <a:prstGeom prst="rect">
            <a:avLst/>
          </a:prstGeom>
          <a:noFill/>
          <a:ln w="9525">
            <a:solidFill>
              <a:schemeClr val="tx2"/>
            </a:solidFill>
            <a:miter lim="800000"/>
            <a:headEnd/>
            <a:tailEnd/>
          </a:ln>
          <a:extLst>
            <a:ext uri="{909E8E84-426E-40DD-AFC4-6F175D3DCCD1}">
              <a14:hiddenFill xmlns:a14="http://schemas.microsoft.com/office/drawing/2010/main">
                <a:solidFill>
                  <a:srgbClr val="FFFFFF"/>
                </a:solidFill>
              </a14:hiddenFill>
            </a:ext>
          </a:extLst>
        </p:spPr>
      </p:pic>
      <p:pic>
        <p:nvPicPr>
          <p:cNvPr id="7" name="Picture 6" descr="A picture containing text, map&#10;&#10;Description generated with very high confidence">
            <a:extLst>
              <a:ext uri="{FF2B5EF4-FFF2-40B4-BE49-F238E27FC236}">
                <a16:creationId xmlns:a16="http://schemas.microsoft.com/office/drawing/2014/main" id="{F4ECB1A8-65F2-4940-9B20-66217F11A89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432152" y="4228778"/>
            <a:ext cx="1861704" cy="2304024"/>
          </a:xfrm>
          <a:prstGeom prst="rect">
            <a:avLst/>
          </a:prstGeom>
          <a:ln w="12700">
            <a:solidFill>
              <a:schemeClr val="tx2"/>
            </a:solidFill>
          </a:ln>
        </p:spPr>
      </p:pic>
      <p:sp>
        <p:nvSpPr>
          <p:cNvPr id="5" name="Arrow: Right 4">
            <a:extLst>
              <a:ext uri="{FF2B5EF4-FFF2-40B4-BE49-F238E27FC236}">
                <a16:creationId xmlns:a16="http://schemas.microsoft.com/office/drawing/2014/main" id="{4A9F256E-46AF-429B-B4A9-B17836863CB1}"/>
              </a:ext>
            </a:extLst>
          </p:cNvPr>
          <p:cNvSpPr/>
          <p:nvPr/>
        </p:nvSpPr>
        <p:spPr>
          <a:xfrm rot="20589265">
            <a:off x="7989344" y="5386987"/>
            <a:ext cx="2441356" cy="247297"/>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93831524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6A33B678-5170-4669-9871-298045CBD2A1}"/>
              </a:ext>
            </a:extLst>
          </p:cNvPr>
          <p:cNvSpPr>
            <a:spLocks noGrp="1"/>
          </p:cNvSpPr>
          <p:nvPr>
            <p:ph type="sldNum" sz="quarter" idx="1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29EAAAC-928A-40C1-AC39-D34FD1799CA9}" type="slidenum">
              <a:rPr kumimoji="0" lang="en-GB" sz="1200" b="0" i="0" u="none" strike="noStrike" kern="1200" cap="none" spc="0" normalizeH="0" baseline="0" noProof="0" smtClean="0">
                <a:ln>
                  <a:noFill/>
                </a:ln>
                <a:solidFill>
                  <a:srgbClr val="898989"/>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GB" sz="1200" b="0" i="0" u="none" strike="noStrike" kern="1200" cap="none" spc="0" normalizeH="0" baseline="0" noProof="0" dirty="0">
              <a:ln>
                <a:noFill/>
              </a:ln>
              <a:solidFill>
                <a:srgbClr val="898989"/>
              </a:solidFill>
              <a:effectLst/>
              <a:uLnTx/>
              <a:uFillTx/>
              <a:latin typeface="Arial" panose="020B0604020202020204" pitchFamily="34" charset="0"/>
              <a:ea typeface="+mn-ea"/>
              <a:cs typeface="Arial" panose="020B0604020202020204" pitchFamily="34" charset="0"/>
            </a:endParaRPr>
          </a:p>
        </p:txBody>
      </p:sp>
      <p:sp>
        <p:nvSpPr>
          <p:cNvPr id="3" name="Rectangle 2">
            <a:extLst>
              <a:ext uri="{FF2B5EF4-FFF2-40B4-BE49-F238E27FC236}">
                <a16:creationId xmlns:a16="http://schemas.microsoft.com/office/drawing/2014/main" id="{DE1DC0F7-B902-4C59-A69D-83987EDE579A}"/>
              </a:ext>
            </a:extLst>
          </p:cNvPr>
          <p:cNvSpPr/>
          <p:nvPr/>
        </p:nvSpPr>
        <p:spPr>
          <a:xfrm>
            <a:off x="547702" y="151953"/>
            <a:ext cx="4214798" cy="55971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en-GB" sz="2800" b="0" i="0" u="none" strike="noStrike" kern="1200" cap="none" spc="0" normalizeH="0" baseline="0" noProof="0" dirty="0">
                <a:ln>
                  <a:noFill/>
                </a:ln>
                <a:solidFill>
                  <a:srgbClr val="005172"/>
                </a:solidFill>
                <a:effectLst/>
                <a:uLnTx/>
                <a:uFillTx/>
                <a:latin typeface="Arial" panose="020B0604020202020204"/>
                <a:ea typeface="+mn-ea"/>
                <a:cs typeface="+mn-cs"/>
              </a:rPr>
              <a:t>Asbestos Awareness </a:t>
            </a:r>
            <a:endParaRPr kumimoji="0" lang="en-GB" sz="2800" b="0" i="0" u="none" strike="noStrike" kern="1200" cap="none" spc="0" normalizeH="0" baseline="0" noProof="0" dirty="0">
              <a:ln>
                <a:noFill/>
              </a:ln>
              <a:solidFill>
                <a:prstClr val="white"/>
              </a:solidFill>
              <a:effectLst/>
              <a:uLnTx/>
              <a:uFillTx/>
              <a:latin typeface="Arial" panose="020B0604020202020204"/>
              <a:ea typeface="+mn-ea"/>
              <a:cs typeface="+mn-cs"/>
            </a:endParaRPr>
          </a:p>
        </p:txBody>
      </p:sp>
      <p:sp>
        <p:nvSpPr>
          <p:cNvPr id="4" name="Rectangle 3">
            <a:extLst>
              <a:ext uri="{FF2B5EF4-FFF2-40B4-BE49-F238E27FC236}">
                <a16:creationId xmlns:a16="http://schemas.microsoft.com/office/drawing/2014/main" id="{AA736D1F-A1DC-4798-BDD5-129F5055C387}"/>
              </a:ext>
            </a:extLst>
          </p:cNvPr>
          <p:cNvSpPr/>
          <p:nvPr/>
        </p:nvSpPr>
        <p:spPr>
          <a:xfrm>
            <a:off x="132349" y="838936"/>
            <a:ext cx="11213430" cy="4524315"/>
          </a:xfrm>
          <a:prstGeom prst="rect">
            <a:avLst/>
          </a:prstGeom>
        </p:spPr>
        <p:txBody>
          <a:bodyPr wrap="square">
            <a:spAutoFit/>
          </a:bodyPr>
          <a:lstStyle/>
          <a:p>
            <a:pPr marL="285750" indent="-285750">
              <a:buFont typeface="Wingdings" panose="05000000000000000000" pitchFamily="2" charset="2"/>
              <a:buChar char="Ø"/>
            </a:pPr>
            <a:r>
              <a:rPr lang="en-GB" dirty="0">
                <a:solidFill>
                  <a:schemeClr val="tx2"/>
                </a:solidFill>
                <a:latin typeface="Arial" panose="020B0604020202020204" pitchFamily="34" charset="0"/>
              </a:rPr>
              <a:t>There is a mandatory </a:t>
            </a:r>
            <a:r>
              <a:rPr lang="en-GB" b="1" dirty="0">
                <a:solidFill>
                  <a:schemeClr val="tx2"/>
                </a:solidFill>
                <a:latin typeface="Arial" panose="020B0604020202020204" pitchFamily="34" charset="0"/>
              </a:rPr>
              <a:t>Asbestos Training module on Oracle for all employees</a:t>
            </a:r>
            <a:r>
              <a:rPr lang="en-GB" dirty="0">
                <a:solidFill>
                  <a:schemeClr val="tx2"/>
                </a:solidFill>
                <a:latin typeface="Arial" panose="020B0604020202020204" pitchFamily="34" charset="0"/>
              </a:rPr>
              <a:t>… have you done yours?</a:t>
            </a:r>
          </a:p>
          <a:p>
            <a:pPr marL="285750" indent="-285750">
              <a:buFont typeface="Wingdings" panose="05000000000000000000" pitchFamily="2" charset="2"/>
              <a:buChar char="Ø"/>
            </a:pPr>
            <a:endParaRPr lang="en-GB" dirty="0">
              <a:solidFill>
                <a:schemeClr val="tx2"/>
              </a:solidFill>
              <a:latin typeface="Arial" panose="020B0604020202020204" pitchFamily="34" charset="0"/>
            </a:endParaRPr>
          </a:p>
          <a:p>
            <a:pPr marL="285750" indent="-285750">
              <a:buFont typeface="Wingdings" panose="05000000000000000000" pitchFamily="2" charset="2"/>
              <a:buChar char="Ø"/>
            </a:pPr>
            <a:r>
              <a:rPr lang="en-GB" dirty="0">
                <a:solidFill>
                  <a:schemeClr val="tx2"/>
                </a:solidFill>
                <a:latin typeface="Arial" panose="020B0604020202020204" pitchFamily="34" charset="0"/>
              </a:rPr>
              <a:t>Some roles have been identified for additional training, ask your WHSEA if you are not sure.</a:t>
            </a:r>
          </a:p>
          <a:p>
            <a:pPr marL="285750" indent="-285750">
              <a:buFont typeface="Wingdings" panose="05000000000000000000" pitchFamily="2" charset="2"/>
              <a:buChar char="Ø"/>
            </a:pPr>
            <a:endParaRPr lang="en-GB" dirty="0">
              <a:solidFill>
                <a:schemeClr val="tx2"/>
              </a:solidFill>
              <a:latin typeface="Arial" panose="020B0604020202020204" pitchFamily="34" charset="0"/>
            </a:endParaRPr>
          </a:p>
          <a:p>
            <a:pPr marL="285750" indent="-285750">
              <a:buFont typeface="Wingdings" panose="05000000000000000000" pitchFamily="2" charset="2"/>
              <a:buChar char="Ø"/>
            </a:pPr>
            <a:r>
              <a:rPr lang="en-GB" dirty="0">
                <a:solidFill>
                  <a:schemeClr val="tx2"/>
                </a:solidFill>
                <a:latin typeface="Arial" panose="020B0604020202020204" pitchFamily="34" charset="0"/>
              </a:rPr>
              <a:t>A suite of </a:t>
            </a:r>
            <a:r>
              <a:rPr lang="en-GB" b="1" dirty="0">
                <a:solidFill>
                  <a:schemeClr val="tx2"/>
                </a:solidFill>
                <a:latin typeface="Arial" panose="020B0604020202020204" pitchFamily="34" charset="0"/>
              </a:rPr>
              <a:t>Asbestos Guidance notes </a:t>
            </a:r>
            <a:r>
              <a:rPr lang="en-GB" dirty="0">
                <a:solidFill>
                  <a:schemeClr val="tx2"/>
                </a:solidFill>
                <a:latin typeface="Arial" panose="020B0604020202020204" pitchFamily="34" charset="0"/>
              </a:rPr>
              <a:t>have also been created to assist anyone who may disturb asbestos containing materials (ACM’s) when working on our infrastructure. The guides must not be used in place of an asbestos survey. The link to the guidance notes is below, please note that these are grouped for ease of reference: </a:t>
            </a:r>
            <a:r>
              <a:rPr lang="en-GB" dirty="0">
                <a:solidFill>
                  <a:schemeClr val="tx2"/>
                </a:solidFill>
                <a:latin typeface="Arial" panose="020B0604020202020204" pitchFamily="34" charset="0"/>
                <a:hlinkClick r:id="rId3" action="ppaction://hlinkfile"/>
              </a:rPr>
              <a:t>Asbestos Guidance Notes</a:t>
            </a:r>
            <a:endParaRPr lang="en-GB" dirty="0">
              <a:solidFill>
                <a:schemeClr val="tx2"/>
              </a:solidFill>
              <a:latin typeface="Arial" panose="020B0604020202020204" pitchFamily="34" charset="0"/>
            </a:endParaRPr>
          </a:p>
          <a:p>
            <a:endParaRPr lang="en-GB" dirty="0">
              <a:solidFill>
                <a:schemeClr val="tx2"/>
              </a:solidFill>
              <a:latin typeface="Arial" panose="020B0604020202020204" pitchFamily="34" charset="0"/>
            </a:endParaRPr>
          </a:p>
          <a:p>
            <a:pPr marL="285750" indent="-285750">
              <a:buFont typeface="Wingdings" panose="05000000000000000000" pitchFamily="2" charset="2"/>
              <a:buChar char="Ø"/>
            </a:pPr>
            <a:r>
              <a:rPr lang="en-GB" dirty="0">
                <a:solidFill>
                  <a:schemeClr val="tx2"/>
                </a:solidFill>
              </a:rPr>
              <a:t>To ensure the compliance with the</a:t>
            </a:r>
            <a:r>
              <a:rPr lang="en-GB" dirty="0"/>
              <a:t> </a:t>
            </a:r>
            <a:r>
              <a:rPr lang="en-GB" dirty="0">
                <a:solidFill>
                  <a:schemeClr val="tx2"/>
                </a:solidFill>
              </a:rPr>
              <a:t>Control of Asbestos Regulations 2012 (CAR 2012) Network Rail has got </a:t>
            </a:r>
            <a:r>
              <a:rPr lang="en-GB" b="1" dirty="0">
                <a:solidFill>
                  <a:schemeClr val="tx2"/>
                </a:solidFill>
              </a:rPr>
              <a:t>the Asbestos Risk Management System (ARMS</a:t>
            </a:r>
            <a:r>
              <a:rPr lang="en-GB" dirty="0">
                <a:solidFill>
                  <a:schemeClr val="tx2"/>
                </a:solidFill>
              </a:rPr>
              <a:t>).</a:t>
            </a:r>
          </a:p>
          <a:p>
            <a:endParaRPr lang="en-GB" dirty="0">
              <a:solidFill>
                <a:schemeClr val="tx2"/>
              </a:solidFill>
            </a:endParaRPr>
          </a:p>
          <a:p>
            <a:pPr marL="285750" indent="-285750">
              <a:buFont typeface="Wingdings" panose="05000000000000000000" pitchFamily="2" charset="2"/>
              <a:buChar char="Ø"/>
            </a:pPr>
            <a:r>
              <a:rPr lang="en-GB" dirty="0">
                <a:solidFill>
                  <a:schemeClr val="tx2"/>
                </a:solidFill>
                <a:latin typeface="Arial" panose="020B0604020202020204" pitchFamily="34" charset="0"/>
              </a:rPr>
              <a:t>It is important to remember that as long as </a:t>
            </a:r>
            <a:r>
              <a:rPr lang="en-GB" b="1" dirty="0">
                <a:solidFill>
                  <a:schemeClr val="tx2"/>
                </a:solidFill>
                <a:latin typeface="Arial" panose="020B0604020202020204" pitchFamily="34" charset="0"/>
              </a:rPr>
              <a:t>asbestos is in good condition and is not disturbed or damaged there is a negligible risk</a:t>
            </a:r>
            <a:r>
              <a:rPr lang="en-GB" dirty="0">
                <a:solidFill>
                  <a:schemeClr val="tx2"/>
                </a:solidFill>
                <a:latin typeface="Arial" panose="020B0604020202020204" pitchFamily="34" charset="0"/>
              </a:rPr>
              <a:t>. However, if it is disturbed or damaged, it can become a danger to health.</a:t>
            </a:r>
          </a:p>
          <a:p>
            <a:endParaRPr lang="en-GB" dirty="0">
              <a:solidFill>
                <a:schemeClr val="tx2"/>
              </a:solidFill>
              <a:latin typeface="Arial" panose="020B0604020202020204" pitchFamily="34" charset="0"/>
            </a:endParaRPr>
          </a:p>
        </p:txBody>
      </p:sp>
    </p:spTree>
    <p:extLst>
      <p:ext uri="{BB962C8B-B14F-4D97-AF65-F5344CB8AC3E}">
        <p14:creationId xmlns:p14="http://schemas.microsoft.com/office/powerpoint/2010/main" val="137445313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6A33B678-5170-4669-9871-298045CBD2A1}"/>
              </a:ext>
            </a:extLst>
          </p:cNvPr>
          <p:cNvSpPr>
            <a:spLocks noGrp="1"/>
          </p:cNvSpPr>
          <p:nvPr>
            <p:ph type="sldNum" sz="quarter" idx="1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29EAAAC-928A-40C1-AC39-D34FD1799CA9}" type="slidenum">
              <a:rPr kumimoji="0" lang="en-GB" sz="1200" b="0" i="0" u="none" strike="noStrike" kern="1200" cap="none" spc="0" normalizeH="0" baseline="0" noProof="0" smtClean="0">
                <a:ln>
                  <a:noFill/>
                </a:ln>
                <a:solidFill>
                  <a:srgbClr val="898989"/>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GB" sz="1200" b="0" i="0" u="none" strike="noStrike" kern="1200" cap="none" spc="0" normalizeH="0" baseline="0" noProof="0" dirty="0">
              <a:ln>
                <a:noFill/>
              </a:ln>
              <a:solidFill>
                <a:srgbClr val="898989"/>
              </a:solidFill>
              <a:effectLst/>
              <a:uLnTx/>
              <a:uFillTx/>
              <a:latin typeface="Arial" panose="020B0604020202020204" pitchFamily="34" charset="0"/>
              <a:ea typeface="+mn-ea"/>
              <a:cs typeface="Arial" panose="020B0604020202020204" pitchFamily="34" charset="0"/>
            </a:endParaRPr>
          </a:p>
        </p:txBody>
      </p:sp>
      <p:sp>
        <p:nvSpPr>
          <p:cNvPr id="3" name="Rectangle 2">
            <a:extLst>
              <a:ext uri="{FF2B5EF4-FFF2-40B4-BE49-F238E27FC236}">
                <a16:creationId xmlns:a16="http://schemas.microsoft.com/office/drawing/2014/main" id="{DE1DC0F7-B902-4C59-A69D-83987EDE579A}"/>
              </a:ext>
            </a:extLst>
          </p:cNvPr>
          <p:cNvSpPr/>
          <p:nvPr/>
        </p:nvSpPr>
        <p:spPr>
          <a:xfrm>
            <a:off x="517451" y="222324"/>
            <a:ext cx="3912782" cy="54348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defTabSz="914400" rtl="0" eaLnBrk="1" fontAlgn="auto" latinLnBrk="0" hangingPunct="1">
              <a:lnSpc>
                <a:spcPct val="100000"/>
              </a:lnSpc>
              <a:spcBef>
                <a:spcPts val="0"/>
              </a:spcBef>
              <a:spcAft>
                <a:spcPts val="0"/>
              </a:spcAft>
              <a:buClrTx/>
              <a:buSzTx/>
              <a:buFontTx/>
              <a:buNone/>
              <a:tabLst/>
              <a:defRPr/>
            </a:pPr>
            <a:r>
              <a:rPr lang="en-GB" sz="2800" dirty="0">
                <a:solidFill>
                  <a:srgbClr val="005172"/>
                </a:solidFill>
                <a:latin typeface="Arial" panose="020B0604020202020204"/>
              </a:rPr>
              <a:t>Range Finders</a:t>
            </a:r>
            <a:endParaRPr kumimoji="0" lang="en-GB" sz="2800" b="0" i="0" u="none" strike="noStrike" kern="1200" cap="none" spc="0" normalizeH="0" baseline="0" noProof="0" dirty="0">
              <a:ln>
                <a:noFill/>
              </a:ln>
              <a:solidFill>
                <a:prstClr val="white"/>
              </a:solidFill>
              <a:effectLst/>
              <a:uLnTx/>
              <a:uFillTx/>
              <a:latin typeface="Arial" panose="020B0604020202020204"/>
              <a:ea typeface="+mn-ea"/>
              <a:cs typeface="+mn-cs"/>
            </a:endParaRPr>
          </a:p>
        </p:txBody>
      </p:sp>
      <p:sp>
        <p:nvSpPr>
          <p:cNvPr id="4" name="Rectangle 3">
            <a:extLst>
              <a:ext uri="{FF2B5EF4-FFF2-40B4-BE49-F238E27FC236}">
                <a16:creationId xmlns:a16="http://schemas.microsoft.com/office/drawing/2014/main" id="{2EAA1AFE-85A8-4C38-B7D9-BD0AAC7EE2BA}"/>
              </a:ext>
            </a:extLst>
          </p:cNvPr>
          <p:cNvSpPr/>
          <p:nvPr/>
        </p:nvSpPr>
        <p:spPr>
          <a:xfrm>
            <a:off x="517451" y="1134516"/>
            <a:ext cx="10731796" cy="4470455"/>
          </a:xfrm>
          <a:prstGeom prst="rect">
            <a:avLst/>
          </a:prstGeom>
        </p:spPr>
        <p:txBody>
          <a:bodyPr wrap="square">
            <a:spAutoFit/>
          </a:bodyPr>
          <a:lstStyle/>
          <a:p>
            <a:r>
              <a:rPr lang="en-GB" dirty="0">
                <a:solidFill>
                  <a:schemeClr val="tx2"/>
                </a:solidFill>
              </a:rPr>
              <a:t>Rangefinders are by no means a ‘new’ tool, they have been available to our teams for a considerable time.</a:t>
            </a:r>
          </a:p>
          <a:p>
            <a:endParaRPr lang="en-GB" sz="1050" dirty="0">
              <a:solidFill>
                <a:schemeClr val="tx2"/>
              </a:solidFill>
            </a:endParaRPr>
          </a:p>
          <a:p>
            <a:r>
              <a:rPr lang="en-GB" dirty="0">
                <a:solidFill>
                  <a:schemeClr val="tx2"/>
                </a:solidFill>
              </a:rPr>
              <a:t>A rangefinder gives you the opportunity to ‘check’ the sighting distance available when setting up the SSOW rather than just accepting a best guess or placing a Lookout where he/she has always been. </a:t>
            </a:r>
          </a:p>
          <a:p>
            <a:endParaRPr lang="en-GB" sz="1100" dirty="0">
              <a:solidFill>
                <a:schemeClr val="tx2"/>
              </a:solidFill>
            </a:endParaRPr>
          </a:p>
          <a:p>
            <a:r>
              <a:rPr lang="en-GB" dirty="0">
                <a:solidFill>
                  <a:schemeClr val="tx2"/>
                </a:solidFill>
              </a:rPr>
              <a:t>Use of one can give additional confirmation that sufficient sighting distance is available for the group to reach the position of safety with the minimum of 10 seconds to spare before a train reaches the groups location. </a:t>
            </a:r>
          </a:p>
          <a:p>
            <a:endParaRPr lang="en-GB" sz="1100" dirty="0">
              <a:solidFill>
                <a:schemeClr val="tx2"/>
              </a:solidFill>
            </a:endParaRPr>
          </a:p>
          <a:p>
            <a:r>
              <a:rPr lang="en-GB" dirty="0">
                <a:solidFill>
                  <a:schemeClr val="tx2"/>
                </a:solidFill>
              </a:rPr>
              <a:t>Any additional measure to check the validity / suitability of sighting distance must be considered to be a good option and the use of a rangefinder to ‘check’ sighting distance does this.</a:t>
            </a:r>
          </a:p>
          <a:p>
            <a:endParaRPr lang="en-GB" dirty="0">
              <a:solidFill>
                <a:schemeClr val="tx2"/>
              </a:solidFill>
            </a:endParaRPr>
          </a:p>
          <a:p>
            <a:r>
              <a:rPr lang="en-GB" dirty="0">
                <a:solidFill>
                  <a:schemeClr val="tx2"/>
                </a:solidFill>
              </a:rPr>
              <a:t>The rangefinder can be used in conjunction with the methods of establishing sighting distance currently in use.</a:t>
            </a:r>
            <a:endParaRPr lang="en-GB" dirty="0">
              <a:solidFill>
                <a:srgbClr val="FF0000"/>
              </a:solidFill>
            </a:endParaRPr>
          </a:p>
          <a:p>
            <a:endParaRPr lang="en-GB" dirty="0">
              <a:solidFill>
                <a:schemeClr val="tx2"/>
              </a:solidFill>
            </a:endParaRPr>
          </a:p>
          <a:p>
            <a:endParaRPr lang="en-GB" dirty="0">
              <a:solidFill>
                <a:schemeClr val="tx2"/>
              </a:solidFill>
            </a:endParaRPr>
          </a:p>
        </p:txBody>
      </p:sp>
      <p:pic>
        <p:nvPicPr>
          <p:cNvPr id="5" name="Picture 4">
            <a:extLst>
              <a:ext uri="{FF2B5EF4-FFF2-40B4-BE49-F238E27FC236}">
                <a16:creationId xmlns:a16="http://schemas.microsoft.com/office/drawing/2014/main" id="{B4EBD52C-0BBE-4796-80DE-6A1C87C1D2F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005908" y="4880359"/>
            <a:ext cx="2086535" cy="1388494"/>
          </a:xfrm>
          <a:prstGeom prst="rect">
            <a:avLst/>
          </a:prstGeom>
        </p:spPr>
      </p:pic>
    </p:spTree>
    <p:extLst>
      <p:ext uri="{BB962C8B-B14F-4D97-AF65-F5344CB8AC3E}">
        <p14:creationId xmlns:p14="http://schemas.microsoft.com/office/powerpoint/2010/main" val="117009456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220" name="Rectangle 8"/>
          <p:cNvSpPr>
            <a:spLocks noGrp="1" noChangeArrowheads="1"/>
          </p:cNvSpPr>
          <p:nvPr>
            <p:ph type="sldNum" sz="quarter" idx="15"/>
          </p:nvPr>
        </p:nvSpPr>
        <p:spPr>
          <a:noFill/>
        </p:spPr>
        <p:txBody>
          <a:bodyPr/>
          <a:lstStyle>
            <a:lvl1pPr>
              <a:defRPr sz="1100">
                <a:solidFill>
                  <a:schemeClr val="tx2"/>
                </a:solidFill>
                <a:latin typeface="Arial" charset="0"/>
              </a:defRPr>
            </a:lvl1pPr>
            <a:lvl2pPr marL="742950" indent="-285750">
              <a:defRPr sz="1100">
                <a:solidFill>
                  <a:schemeClr val="tx2"/>
                </a:solidFill>
                <a:latin typeface="Arial" charset="0"/>
              </a:defRPr>
            </a:lvl2pPr>
            <a:lvl3pPr marL="1143000" indent="-228600">
              <a:defRPr sz="1100">
                <a:solidFill>
                  <a:schemeClr val="tx2"/>
                </a:solidFill>
                <a:latin typeface="Arial" charset="0"/>
              </a:defRPr>
            </a:lvl3pPr>
            <a:lvl4pPr marL="1600200" indent="-228600">
              <a:defRPr sz="1100">
                <a:solidFill>
                  <a:schemeClr val="tx2"/>
                </a:solidFill>
                <a:latin typeface="Arial" charset="0"/>
              </a:defRPr>
            </a:lvl4pPr>
            <a:lvl5pPr marL="2057400" indent="-228600">
              <a:defRPr sz="1100">
                <a:solidFill>
                  <a:schemeClr val="tx2"/>
                </a:solidFill>
                <a:latin typeface="Arial" charset="0"/>
              </a:defRPr>
            </a:lvl5pPr>
            <a:lvl6pPr marL="2514600" indent="-228600" eaLnBrk="0" fontAlgn="base" hangingPunct="0">
              <a:spcBef>
                <a:spcPct val="0"/>
              </a:spcBef>
              <a:spcAft>
                <a:spcPct val="0"/>
              </a:spcAft>
              <a:defRPr sz="1100">
                <a:solidFill>
                  <a:schemeClr val="tx2"/>
                </a:solidFill>
                <a:latin typeface="Arial" charset="0"/>
              </a:defRPr>
            </a:lvl6pPr>
            <a:lvl7pPr marL="2971800" indent="-228600" eaLnBrk="0" fontAlgn="base" hangingPunct="0">
              <a:spcBef>
                <a:spcPct val="0"/>
              </a:spcBef>
              <a:spcAft>
                <a:spcPct val="0"/>
              </a:spcAft>
              <a:defRPr sz="1100">
                <a:solidFill>
                  <a:schemeClr val="tx2"/>
                </a:solidFill>
                <a:latin typeface="Arial" charset="0"/>
              </a:defRPr>
            </a:lvl7pPr>
            <a:lvl8pPr marL="3429000" indent="-228600" eaLnBrk="0" fontAlgn="base" hangingPunct="0">
              <a:spcBef>
                <a:spcPct val="0"/>
              </a:spcBef>
              <a:spcAft>
                <a:spcPct val="0"/>
              </a:spcAft>
              <a:defRPr sz="1100">
                <a:solidFill>
                  <a:schemeClr val="tx2"/>
                </a:solidFill>
                <a:latin typeface="Arial" charset="0"/>
              </a:defRPr>
            </a:lvl8pPr>
            <a:lvl9pPr marL="3886200" indent="-228600" eaLnBrk="0" fontAlgn="base" hangingPunct="0">
              <a:spcBef>
                <a:spcPct val="0"/>
              </a:spcBef>
              <a:spcAft>
                <a:spcPct val="0"/>
              </a:spcAft>
              <a:defRPr sz="1100">
                <a:solidFill>
                  <a:schemeClr val="tx2"/>
                </a:solidFill>
                <a:latin typeface="Arial" charset="0"/>
              </a:defRPr>
            </a:lvl9pPr>
          </a:lstStyle>
          <a:p>
            <a:pPr fontAlgn="base">
              <a:spcBef>
                <a:spcPct val="0"/>
              </a:spcBef>
              <a:spcAft>
                <a:spcPct val="0"/>
              </a:spcAft>
            </a:pPr>
            <a:fld id="{35F32109-7BE5-4098-8320-7DA8E0C32D8F}" type="slidenum">
              <a:rPr lang="en-GB" altLang="en-US" sz="800">
                <a:solidFill>
                  <a:srgbClr val="DC9E1F"/>
                </a:solidFill>
              </a:rPr>
              <a:pPr fontAlgn="base">
                <a:spcBef>
                  <a:spcPct val="0"/>
                </a:spcBef>
                <a:spcAft>
                  <a:spcPct val="0"/>
                </a:spcAft>
              </a:pPr>
              <a:t>9</a:t>
            </a:fld>
            <a:endParaRPr lang="en-GB" altLang="en-US" sz="800" dirty="0">
              <a:solidFill>
                <a:srgbClr val="DC9E1F"/>
              </a:solidFill>
            </a:endParaRPr>
          </a:p>
        </p:txBody>
      </p:sp>
      <p:sp>
        <p:nvSpPr>
          <p:cNvPr id="9221" name="Rectangle 2"/>
          <p:cNvSpPr>
            <a:spLocks noGrp="1" noChangeArrowheads="1"/>
          </p:cNvSpPr>
          <p:nvPr>
            <p:ph type="ctrTitle" idx="4294967295"/>
          </p:nvPr>
        </p:nvSpPr>
        <p:spPr>
          <a:xfrm>
            <a:off x="156984" y="22966"/>
            <a:ext cx="5726458" cy="793750"/>
          </a:xfrm>
          <a:prstGeom prst="rect">
            <a:avLst/>
          </a:prstGeom>
          <a:noFill/>
        </p:spPr>
        <p:txBody>
          <a:bodyPr>
            <a:noAutofit/>
          </a:bodyPr>
          <a:lstStyle/>
          <a:p>
            <a:r>
              <a:rPr lang="en-GB" altLang="en-US" sz="2400" dirty="0">
                <a:solidFill>
                  <a:schemeClr val="tx2"/>
                </a:solidFill>
                <a:effectLst/>
              </a:rPr>
              <a:t>Any Line Open COP0032 Guidance for ALO Planning</a:t>
            </a:r>
          </a:p>
        </p:txBody>
      </p:sp>
      <p:sp>
        <p:nvSpPr>
          <p:cNvPr id="9222" name="Rectangle 3"/>
          <p:cNvSpPr>
            <a:spLocks noGrp="1" noChangeArrowheads="1"/>
          </p:cNvSpPr>
          <p:nvPr>
            <p:ph type="subTitle" idx="4294967295"/>
          </p:nvPr>
        </p:nvSpPr>
        <p:spPr>
          <a:xfrm>
            <a:off x="7727950" y="1055688"/>
            <a:ext cx="4464050" cy="5472112"/>
          </a:xfrm>
          <a:prstGeom prst="rect">
            <a:avLst/>
          </a:prstGeom>
        </p:spPr>
        <p:txBody>
          <a:bodyPr>
            <a:normAutofit/>
          </a:bodyPr>
          <a:lstStyle/>
          <a:p>
            <a:pPr algn="l"/>
            <a:endParaRPr lang="en-GB" altLang="en-US" sz="1400" dirty="0"/>
          </a:p>
          <a:p>
            <a:pPr algn="l"/>
            <a:endParaRPr lang="en-GB" altLang="en-US" sz="1400" dirty="0"/>
          </a:p>
          <a:p>
            <a:pPr algn="l"/>
            <a:endParaRPr lang="en-GB" altLang="en-US" sz="1600" dirty="0"/>
          </a:p>
          <a:p>
            <a:pPr marL="285750" indent="-285750" algn="l">
              <a:buClr>
                <a:srgbClr val="A5CDDC"/>
              </a:buClr>
              <a:buFont typeface="Arial" panose="020B0604020202020204" pitchFamily="34" charset="0"/>
              <a:buChar char="•"/>
            </a:pPr>
            <a:endParaRPr lang="en-GB" sz="1600" dirty="0">
              <a:solidFill>
                <a:srgbClr val="292929"/>
              </a:solidFill>
            </a:endParaRPr>
          </a:p>
        </p:txBody>
      </p:sp>
      <p:pic>
        <p:nvPicPr>
          <p:cNvPr id="2" name="Picture 1">
            <a:extLst>
              <a:ext uri="{FF2B5EF4-FFF2-40B4-BE49-F238E27FC236}">
                <a16:creationId xmlns:a16="http://schemas.microsoft.com/office/drawing/2014/main" id="{34D4B522-6CC2-4C0E-ADEC-4D70EBD8BB1C}"/>
              </a:ext>
            </a:extLst>
          </p:cNvPr>
          <p:cNvPicPr>
            <a:picLocks noChangeAspect="1"/>
          </p:cNvPicPr>
          <p:nvPr/>
        </p:nvPicPr>
        <p:blipFill rotWithShape="1">
          <a:blip r:embed="rId3"/>
          <a:srcRect l="13047" r="9687"/>
          <a:stretch/>
        </p:blipFill>
        <p:spPr>
          <a:xfrm>
            <a:off x="7022554" y="1276960"/>
            <a:ext cx="4049349" cy="5589240"/>
          </a:xfrm>
          <a:prstGeom prst="rect">
            <a:avLst/>
          </a:prstGeom>
        </p:spPr>
      </p:pic>
      <p:pic>
        <p:nvPicPr>
          <p:cNvPr id="6" name="Picture 5">
            <a:extLst>
              <a:ext uri="{FF2B5EF4-FFF2-40B4-BE49-F238E27FC236}">
                <a16:creationId xmlns:a16="http://schemas.microsoft.com/office/drawing/2014/main" id="{327A0ED3-1404-4C04-ACD6-E1C19E4E2F74}"/>
              </a:ext>
            </a:extLst>
          </p:cNvPr>
          <p:cNvPicPr>
            <a:picLocks noChangeAspect="1"/>
          </p:cNvPicPr>
          <p:nvPr/>
        </p:nvPicPr>
        <p:blipFill rotWithShape="1">
          <a:blip r:embed="rId4"/>
          <a:srcRect l="5900" t="3372" r="9838" b="6662"/>
          <a:stretch/>
        </p:blipFill>
        <p:spPr>
          <a:xfrm>
            <a:off x="328366" y="2077589"/>
            <a:ext cx="4841082" cy="3491812"/>
          </a:xfrm>
          <a:prstGeom prst="rect">
            <a:avLst/>
          </a:prstGeom>
        </p:spPr>
      </p:pic>
      <p:sp>
        <p:nvSpPr>
          <p:cNvPr id="7" name="TextBox 6">
            <a:extLst>
              <a:ext uri="{FF2B5EF4-FFF2-40B4-BE49-F238E27FC236}">
                <a16:creationId xmlns:a16="http://schemas.microsoft.com/office/drawing/2014/main" id="{640C45CC-2674-4C17-8CE6-8493DB546626}"/>
              </a:ext>
            </a:extLst>
          </p:cNvPr>
          <p:cNvSpPr txBox="1"/>
          <p:nvPr/>
        </p:nvSpPr>
        <p:spPr>
          <a:xfrm>
            <a:off x="6385796" y="538296"/>
            <a:ext cx="5594684" cy="738664"/>
          </a:xfrm>
          <a:prstGeom prst="rect">
            <a:avLst/>
          </a:prstGeom>
          <a:noFill/>
        </p:spPr>
        <p:txBody>
          <a:bodyPr wrap="square" rtlCol="0">
            <a:spAutoFit/>
          </a:bodyPr>
          <a:lstStyle/>
          <a:p>
            <a:pPr eaLnBrk="0" fontAlgn="base" hangingPunct="0">
              <a:spcBef>
                <a:spcPct val="0"/>
              </a:spcBef>
              <a:spcAft>
                <a:spcPct val="0"/>
              </a:spcAft>
            </a:pPr>
            <a:r>
              <a:rPr lang="en-GB" sz="1400" b="1" dirty="0">
                <a:solidFill>
                  <a:schemeClr val="tx2"/>
                </a:solidFill>
                <a:latin typeface="Arial" charset="0"/>
              </a:rPr>
              <a:t>There must always be a documented risk assessment in place if there is an open line when plant is operated on Network Rail managed infrastructure</a:t>
            </a:r>
          </a:p>
        </p:txBody>
      </p:sp>
      <p:sp>
        <p:nvSpPr>
          <p:cNvPr id="8" name="TextBox 7">
            <a:extLst>
              <a:ext uri="{FF2B5EF4-FFF2-40B4-BE49-F238E27FC236}">
                <a16:creationId xmlns:a16="http://schemas.microsoft.com/office/drawing/2014/main" id="{CD059D39-EAD2-4C91-8704-3C1DEB52209F}"/>
              </a:ext>
            </a:extLst>
          </p:cNvPr>
          <p:cNvSpPr txBox="1"/>
          <p:nvPr/>
        </p:nvSpPr>
        <p:spPr>
          <a:xfrm>
            <a:off x="169818" y="970099"/>
            <a:ext cx="5208297" cy="954107"/>
          </a:xfrm>
          <a:prstGeom prst="rect">
            <a:avLst/>
          </a:prstGeom>
          <a:noFill/>
        </p:spPr>
        <p:txBody>
          <a:bodyPr wrap="square" rtlCol="0">
            <a:spAutoFit/>
          </a:bodyPr>
          <a:lstStyle/>
          <a:p>
            <a:pPr eaLnBrk="0" fontAlgn="base" hangingPunct="0">
              <a:spcBef>
                <a:spcPct val="0"/>
              </a:spcBef>
              <a:spcAft>
                <a:spcPct val="0"/>
              </a:spcAft>
            </a:pPr>
            <a:r>
              <a:rPr lang="en-GB" sz="1400" dirty="0">
                <a:solidFill>
                  <a:schemeClr val="tx2"/>
                </a:solidFill>
                <a:latin typeface="Arial" charset="0"/>
              </a:rPr>
              <a:t>Where plant can foreseeably foul an open line, then the Guidance in COP0032 must be followed and controls put in place. </a:t>
            </a:r>
          </a:p>
          <a:p>
            <a:pPr eaLnBrk="0" fontAlgn="base" hangingPunct="0">
              <a:spcBef>
                <a:spcPct val="0"/>
              </a:spcBef>
              <a:spcAft>
                <a:spcPct val="0"/>
              </a:spcAft>
            </a:pPr>
            <a:r>
              <a:rPr lang="en-GB" sz="1400" dirty="0">
                <a:solidFill>
                  <a:schemeClr val="tx2"/>
                </a:solidFill>
                <a:latin typeface="Arial" charset="0"/>
              </a:rPr>
              <a:t>Link to RSSB:</a:t>
            </a:r>
            <a:r>
              <a:rPr lang="en-GB" sz="1400" dirty="0">
                <a:solidFill>
                  <a:srgbClr val="000000"/>
                </a:solidFill>
                <a:latin typeface="Arial" charset="0"/>
                <a:hlinkClick r:id="rId5"/>
              </a:rPr>
              <a:t>COP0032.pdf</a:t>
            </a:r>
            <a:endParaRPr lang="en-GB" sz="1400" dirty="0">
              <a:solidFill>
                <a:srgbClr val="000000"/>
              </a:solidFill>
              <a:latin typeface="Arial" charset="0"/>
            </a:endParaRPr>
          </a:p>
        </p:txBody>
      </p:sp>
      <p:sp>
        <p:nvSpPr>
          <p:cNvPr id="9" name="TextBox 8">
            <a:extLst>
              <a:ext uri="{FF2B5EF4-FFF2-40B4-BE49-F238E27FC236}">
                <a16:creationId xmlns:a16="http://schemas.microsoft.com/office/drawing/2014/main" id="{11E5801F-A5D3-4408-8B60-268F10E6B2E9}"/>
              </a:ext>
            </a:extLst>
          </p:cNvPr>
          <p:cNvSpPr txBox="1"/>
          <p:nvPr/>
        </p:nvSpPr>
        <p:spPr>
          <a:xfrm>
            <a:off x="129266" y="5569401"/>
            <a:ext cx="5248849" cy="1369606"/>
          </a:xfrm>
          <a:prstGeom prst="rect">
            <a:avLst/>
          </a:prstGeom>
          <a:noFill/>
        </p:spPr>
        <p:txBody>
          <a:bodyPr wrap="square" rtlCol="0">
            <a:spAutoFit/>
          </a:bodyPr>
          <a:lstStyle/>
          <a:p>
            <a:pPr eaLnBrk="0" fontAlgn="base" hangingPunct="0">
              <a:spcBef>
                <a:spcPct val="0"/>
              </a:spcBef>
              <a:spcAft>
                <a:spcPct val="0"/>
              </a:spcAft>
            </a:pPr>
            <a:r>
              <a:rPr lang="en-GB" altLang="en-US" sz="1200" b="1" dirty="0">
                <a:solidFill>
                  <a:schemeClr val="tx2"/>
                </a:solidFill>
                <a:latin typeface="Arial" charset="0"/>
              </a:rPr>
              <a:t>If you or your team Plan, Operate or Control OTP, you need to consider ALO. </a:t>
            </a:r>
          </a:p>
          <a:p>
            <a:pPr eaLnBrk="0" fontAlgn="base" hangingPunct="0">
              <a:spcBef>
                <a:spcPct val="0"/>
              </a:spcBef>
              <a:spcAft>
                <a:spcPct val="0"/>
              </a:spcAft>
            </a:pPr>
            <a:r>
              <a:rPr lang="en-GB" altLang="en-US" sz="1200" b="1" dirty="0">
                <a:solidFill>
                  <a:schemeClr val="tx2"/>
                </a:solidFill>
                <a:latin typeface="Arial" charset="0"/>
              </a:rPr>
              <a:t>If you require a briefing or more information, contact: </a:t>
            </a:r>
          </a:p>
          <a:p>
            <a:pPr eaLnBrk="0" fontAlgn="base" hangingPunct="0">
              <a:spcBef>
                <a:spcPct val="0"/>
              </a:spcBef>
              <a:spcAft>
                <a:spcPct val="0"/>
              </a:spcAft>
            </a:pPr>
            <a:r>
              <a:rPr lang="en-GB" altLang="en-US" sz="1200" b="1" dirty="0">
                <a:solidFill>
                  <a:schemeClr val="tx2"/>
                </a:solidFill>
                <a:latin typeface="Arial" charset="0"/>
              </a:rPr>
              <a:t>Keith Penn, RPSE</a:t>
            </a:r>
          </a:p>
          <a:p>
            <a:pPr eaLnBrk="0" fontAlgn="base" hangingPunct="0">
              <a:spcBef>
                <a:spcPct val="0"/>
              </a:spcBef>
              <a:spcAft>
                <a:spcPct val="0"/>
              </a:spcAft>
            </a:pPr>
            <a:endParaRPr lang="en-GB" altLang="en-US" sz="1200" b="1" dirty="0">
              <a:solidFill>
                <a:srgbClr val="000000"/>
              </a:solidFill>
              <a:latin typeface="Arial" charset="0"/>
            </a:endParaRPr>
          </a:p>
          <a:p>
            <a:pPr eaLnBrk="0" fontAlgn="base" hangingPunct="0">
              <a:spcBef>
                <a:spcPct val="0"/>
              </a:spcBef>
              <a:spcAft>
                <a:spcPct val="0"/>
              </a:spcAft>
            </a:pPr>
            <a:r>
              <a:rPr lang="en-GB" altLang="en-US" sz="1200" b="1" dirty="0">
                <a:solidFill>
                  <a:srgbClr val="000000"/>
                </a:solidFill>
                <a:latin typeface="Arial" charset="0"/>
                <a:hlinkClick r:id="rId6"/>
              </a:rPr>
              <a:t>mailto:keith.penn@networkrail.co.uk</a:t>
            </a:r>
            <a:r>
              <a:rPr lang="en-GB" altLang="en-US" sz="1200" b="1" dirty="0">
                <a:solidFill>
                  <a:srgbClr val="000000"/>
                </a:solidFill>
                <a:latin typeface="Arial" charset="0"/>
              </a:rPr>
              <a:t> </a:t>
            </a:r>
          </a:p>
          <a:p>
            <a:pPr eaLnBrk="0" fontAlgn="base" hangingPunct="0">
              <a:spcBef>
                <a:spcPct val="0"/>
              </a:spcBef>
              <a:spcAft>
                <a:spcPct val="0"/>
              </a:spcAft>
            </a:pPr>
            <a:endParaRPr lang="en-GB" sz="1100" dirty="0">
              <a:solidFill>
                <a:srgbClr val="DC9E1F"/>
              </a:solidFill>
              <a:latin typeface="Arial" charset="0"/>
            </a:endParaRPr>
          </a:p>
        </p:txBody>
      </p:sp>
    </p:spTree>
    <p:extLst>
      <p:ext uri="{BB962C8B-B14F-4D97-AF65-F5344CB8AC3E}">
        <p14:creationId xmlns:p14="http://schemas.microsoft.com/office/powerpoint/2010/main" val="2324467190"/>
      </p:ext>
    </p:extLst>
  </p:cSld>
  <p:clrMapOvr>
    <a:masterClrMapping/>
  </p:clrMapOvr>
</p:sld>
</file>

<file path=ppt/theme/theme1.xml><?xml version="1.0" encoding="utf-8"?>
<a:theme xmlns:a="http://schemas.openxmlformats.org/drawingml/2006/main" name="1_Office Theme">
  <a:themeElements>
    <a:clrScheme name="Network Rail">
      <a:dk1>
        <a:sysClr val="windowText" lastClr="000000"/>
      </a:dk1>
      <a:lt1>
        <a:sysClr val="window" lastClr="FFFFFF"/>
      </a:lt1>
      <a:dk2>
        <a:srgbClr val="005172"/>
      </a:dk2>
      <a:lt2>
        <a:srgbClr val="E7E6E6"/>
      </a:lt2>
      <a:accent1>
        <a:srgbClr val="005172"/>
      </a:accent1>
      <a:accent2>
        <a:srgbClr val="F07E23"/>
      </a:accent2>
      <a:accent3>
        <a:srgbClr val="C3D3E1"/>
      </a:accent3>
      <a:accent4>
        <a:srgbClr val="003C55"/>
      </a:accent4>
      <a:accent5>
        <a:srgbClr val="11BAFF"/>
      </a:accent5>
      <a:accent6>
        <a:srgbClr val="456B8C"/>
      </a:accent6>
      <a:hlink>
        <a:srgbClr val="F07E23"/>
      </a:hlink>
      <a:folHlink>
        <a:srgbClr val="002839"/>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Blank">
  <a:themeElements>
    <a:clrScheme name="Default 14">
      <a:dk1>
        <a:srgbClr val="292929"/>
      </a:dk1>
      <a:lt1>
        <a:srgbClr val="FFFFFF"/>
      </a:lt1>
      <a:dk2>
        <a:srgbClr val="054B6B"/>
      </a:dk2>
      <a:lt2>
        <a:srgbClr val="292929"/>
      </a:lt2>
      <a:accent1>
        <a:srgbClr val="054B6B"/>
      </a:accent1>
      <a:accent2>
        <a:srgbClr val="EE731F"/>
      </a:accent2>
      <a:accent3>
        <a:srgbClr val="FFFFFF"/>
      </a:accent3>
      <a:accent4>
        <a:srgbClr val="212121"/>
      </a:accent4>
      <a:accent5>
        <a:srgbClr val="AAB1BA"/>
      </a:accent5>
      <a:accent6>
        <a:srgbClr val="D8681B"/>
      </a:accent6>
      <a:hlink>
        <a:srgbClr val="9DB126"/>
      </a:hlink>
      <a:folHlink>
        <a:srgbClr val="A5CDDC"/>
      </a:folHlink>
    </a:clrScheme>
    <a:fontScheme name="Defaul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0" tIns="0" rIns="0" bIns="0" numCol="1" anchor="t" anchorCtr="0" compatLnSpc="1">
        <a:prstTxWarp prst="textNoShape">
          <a:avLst/>
        </a:prstTxWarp>
        <a:spAutoFit/>
      </a:bodyPr>
      <a:lstStyle>
        <a:defPPr marL="0" marR="0" indent="0" algn="l" defTabSz="914400" rtl="0" eaLnBrk="1" fontAlgn="base" latinLnBrk="0" hangingPunct="1">
          <a:lnSpc>
            <a:spcPct val="100000"/>
          </a:lnSpc>
          <a:spcBef>
            <a:spcPct val="50000"/>
          </a:spcBef>
          <a:spcAft>
            <a:spcPct val="0"/>
          </a:spcAft>
          <a:buClrTx/>
          <a:buSzTx/>
          <a:buFontTx/>
          <a:buNone/>
          <a:tabLst/>
          <a:defRPr kumimoji="0" lang="en-GB" altLang="en-US" sz="1100" b="0" i="0" u="none" strike="noStrike" cap="none" normalizeH="0" baseline="0" smtClean="0">
            <a:ln>
              <a:noFill/>
            </a:ln>
            <a:solidFill>
              <a:schemeClr val="tx2"/>
            </a:solidFill>
            <a:effectLst/>
            <a:latin typeface="Arial" panose="020B0604020202020204" pitchFamily="34" charset="0"/>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0" tIns="0" rIns="0" bIns="0" numCol="1" anchor="t" anchorCtr="0" compatLnSpc="1">
        <a:prstTxWarp prst="textNoShape">
          <a:avLst/>
        </a:prstTxWarp>
        <a:spAutoFit/>
      </a:bodyPr>
      <a:lstStyle>
        <a:defPPr marL="0" marR="0" indent="0" algn="l" defTabSz="914400" rtl="0" eaLnBrk="1" fontAlgn="base" latinLnBrk="0" hangingPunct="1">
          <a:lnSpc>
            <a:spcPct val="100000"/>
          </a:lnSpc>
          <a:spcBef>
            <a:spcPct val="50000"/>
          </a:spcBef>
          <a:spcAft>
            <a:spcPct val="0"/>
          </a:spcAft>
          <a:buClrTx/>
          <a:buSzTx/>
          <a:buFontTx/>
          <a:buNone/>
          <a:tabLst/>
          <a:defRPr kumimoji="0" lang="en-GB" altLang="en-US" sz="1100" b="0" i="0" u="none" strike="noStrike" cap="none" normalizeH="0" baseline="0" smtClean="0">
            <a:ln>
              <a:noFill/>
            </a:ln>
            <a:solidFill>
              <a:schemeClr val="tx2"/>
            </a:solidFill>
            <a:effectLst/>
            <a:latin typeface="Arial" panose="020B0604020202020204" pitchFamily="34" charset="0"/>
          </a:defRPr>
        </a:defPPr>
      </a:lstStyle>
    </a:lnDef>
  </a:objectDefaults>
  <a:extraClrSchemeLst>
    <a:extraClrScheme>
      <a:clrScheme name="Default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Default 13">
        <a:dk1>
          <a:srgbClr val="4C4C4C"/>
        </a:dk1>
        <a:lt1>
          <a:srgbClr val="FFFFFF"/>
        </a:lt1>
        <a:dk2>
          <a:srgbClr val="054B6B"/>
        </a:dk2>
        <a:lt2>
          <a:srgbClr val="4C4C4C"/>
        </a:lt2>
        <a:accent1>
          <a:srgbClr val="054B6B"/>
        </a:accent1>
        <a:accent2>
          <a:srgbClr val="EE731F"/>
        </a:accent2>
        <a:accent3>
          <a:srgbClr val="FFFFFF"/>
        </a:accent3>
        <a:accent4>
          <a:srgbClr val="404040"/>
        </a:accent4>
        <a:accent5>
          <a:srgbClr val="AAB1BA"/>
        </a:accent5>
        <a:accent6>
          <a:srgbClr val="D8681B"/>
        </a:accent6>
        <a:hlink>
          <a:srgbClr val="9DB126"/>
        </a:hlink>
        <a:folHlink>
          <a:srgbClr val="A5CDDC"/>
        </a:folHlink>
      </a:clrScheme>
      <a:clrMap bg1="lt1" tx1="dk1" bg2="lt2" tx2="dk2" accent1="accent1" accent2="accent2" accent3="accent3" accent4="accent4" accent5="accent5" accent6="accent6" hlink="hlink" folHlink="folHlink"/>
    </a:extraClrScheme>
    <a:extraClrScheme>
      <a:clrScheme name="Default 14">
        <a:dk1>
          <a:srgbClr val="292929"/>
        </a:dk1>
        <a:lt1>
          <a:srgbClr val="FFFFFF"/>
        </a:lt1>
        <a:dk2>
          <a:srgbClr val="054B6B"/>
        </a:dk2>
        <a:lt2>
          <a:srgbClr val="292929"/>
        </a:lt2>
        <a:accent1>
          <a:srgbClr val="054B6B"/>
        </a:accent1>
        <a:accent2>
          <a:srgbClr val="EE731F"/>
        </a:accent2>
        <a:accent3>
          <a:srgbClr val="FFFFFF"/>
        </a:accent3>
        <a:accent4>
          <a:srgbClr val="212121"/>
        </a:accent4>
        <a:accent5>
          <a:srgbClr val="AAB1BA"/>
        </a:accent5>
        <a:accent6>
          <a:srgbClr val="D8681B"/>
        </a:accent6>
        <a:hlink>
          <a:srgbClr val="9DB126"/>
        </a:hlink>
        <a:folHlink>
          <a:srgbClr val="A5CDDC"/>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12359</TotalTime>
  <Words>1790</Words>
  <Application>Microsoft Office PowerPoint</Application>
  <PresentationFormat>Widescreen</PresentationFormat>
  <Paragraphs>174</Paragraphs>
  <Slides>17</Slides>
  <Notes>6</Notes>
  <HiddenSlides>0</HiddenSlides>
  <MMClips>0</MMClips>
  <ScaleCrop>false</ScaleCrop>
  <HeadingPairs>
    <vt:vector size="8" baseType="variant">
      <vt:variant>
        <vt:lpstr>Fonts Used</vt:lpstr>
      </vt:variant>
      <vt:variant>
        <vt:i4>4</vt:i4>
      </vt:variant>
      <vt:variant>
        <vt:lpstr>Theme</vt:lpstr>
      </vt:variant>
      <vt:variant>
        <vt:i4>2</vt:i4>
      </vt:variant>
      <vt:variant>
        <vt:lpstr>Embedded OLE Servers</vt:lpstr>
      </vt:variant>
      <vt:variant>
        <vt:i4>1</vt:i4>
      </vt:variant>
      <vt:variant>
        <vt:lpstr>Slide Titles</vt:lpstr>
      </vt:variant>
      <vt:variant>
        <vt:i4>17</vt:i4>
      </vt:variant>
    </vt:vector>
  </HeadingPairs>
  <TitlesOfParts>
    <vt:vector size="24" baseType="lpstr">
      <vt:lpstr>Arial</vt:lpstr>
      <vt:lpstr>Calibri</vt:lpstr>
      <vt:lpstr>Constantia</vt:lpstr>
      <vt:lpstr>Wingdings</vt:lpstr>
      <vt:lpstr>1_Office Theme</vt:lpstr>
      <vt:lpstr>Blank</vt:lpstr>
      <vt:lpstr>Worksheet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Any Line Open COP0032 Guidance for ALO Planning</vt:lpstr>
      <vt:lpstr>Infrastructure Plant Manual Guidance  NR/GN/RMVP/0200 Issue 1</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Interpublic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Shergill, Karanvir (BRM-MEW)</dc:creator>
  <cp:lastModifiedBy>De La Mothe Andrea</cp:lastModifiedBy>
  <cp:revision>165</cp:revision>
  <cp:lastPrinted>2019-04-02T08:18:02Z</cp:lastPrinted>
  <dcterms:created xsi:type="dcterms:W3CDTF">2018-04-19T11:16:21Z</dcterms:created>
  <dcterms:modified xsi:type="dcterms:W3CDTF">2019-04-08T12:48:11Z</dcterms:modified>
</cp:coreProperties>
</file>