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</p:sldMasterIdLst>
  <p:notesMasterIdLst>
    <p:notesMasterId r:id="rId12"/>
  </p:notesMasterIdLst>
  <p:handoutMasterIdLst>
    <p:handoutMasterId r:id="rId13"/>
  </p:handoutMasterIdLst>
  <p:sldIdLst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6D24-A426-49D3-B1AF-A483B7F1ECF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8F1E-7378-4ACC-81D1-BAE3B70766D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6192-CDC8-4398-8E50-39C3FEC3000B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C5C2-711D-4584-8283-4D9512C406F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E51F-A3A1-495A-9F32-93FD65C4E17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D247-3BC3-4F51-BE2B-1AF33513C62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E9D4-7E9B-44B3-970E-1ACA7898BB17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862C-69BC-4178-85A7-FDAA73F1F0C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FF5D-36B8-49AF-B3E7-4C341A040EC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7110-AA74-44DA-B186-B6742BE782F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2235-8347-4560-98AA-3A5D6D9CECCB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94B0-5BC6-49DB-80EF-4D4A3E51364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B0BB-394D-45BC-B175-BEDFB693F1C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1239-647F-47D9-8F9F-D8B057BD9E7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EA97-EC81-4C78-90BD-5FAF69C7D9D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2ABC-4BC1-4674-85A6-FDB28F824C3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E934-10C1-4F71-9BAF-84438ECA871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DCA0E-34B7-4F96-BF25-3C5FF080C52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9715-6BE6-4934-A58E-ADD4ABB52029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93C4-7761-46FB-84ED-619FC1FA705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4A0E-414A-4CF0-BB3B-CB5A71FF429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1D1D-B0F1-4008-A8C2-180FEA5169B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AAB4-909D-4E84-AD71-EB2A3EBAFF9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CE30-8124-474A-965C-B3E2A529007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3558-8AED-400B-9825-51DA1B5BB9B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D1FE-5EB0-417E-B90C-0F8026FAB1C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115C-7A33-4709-AB6F-D8E38FEC160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2C65-39E1-4B27-BACA-4E439B28D2A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E64D-B130-4269-8E89-1642E10BD61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1864-3D1F-4ACF-B341-E926F5DCCAB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CB8A-B64D-405F-BD9E-54DFCDC0A62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21C7-90D4-4109-9D59-34CE8B53061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7D62-2E0F-4659-9223-078400D8DB2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0406B-C2AE-4243-B308-D9E9BD51AE8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BF07-76A7-42DD-B419-0B89F19E17C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2E38-8FAC-4D14-961C-4C066D372BA9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A62C-6728-4026-BF62-C3CF0E69D8F8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C61F-2824-4F4D-BDD4-86F82BFFC9E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3FD9-BE42-4524-BC44-43BA0B21D95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03FF-270B-45C8-93BF-38F005306BF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0541-D64B-429A-A2D7-51DC9C937265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7AFF-F9C4-4C94-A334-5E84EC60E1E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26D0-617D-4637-8F99-8720245A9979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4B5B-BEB2-43E3-8888-F5838227050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E1BF-30AF-40D8-9ED2-949B1E82E6D7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7D01-9593-41DB-8839-4B46CB8B5653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4F34-0A71-47D3-A00C-34B9CA317EF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64B-8430-4BD5-8631-719A2BE7EDA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80DF-782E-4E0D-9C2A-2C4D04A0F41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06B0-4301-4271-8CBA-3E8B5C0F02A2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B6CF-95CC-493E-9767-635AA34C5A68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6178-B2C4-46A8-B012-1FF90291DCB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37D1-B526-4A12-B522-9ACF850D66D3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E182-0736-4C90-B644-72F50D7AD7EA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5E44-892B-4624-9162-AA4ABE1B5D45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2AF9-5BA0-41D7-BEA7-2573FC50273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ED269-531F-46EF-ADF5-668B538D50E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6EC9-FFB2-4844-B405-8661D25A9B02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CDD2-7795-41F7-BED0-896539BC2D1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9B07-8CE6-4BB9-A676-AE2DFF8DFEB5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53BC-E0BB-4024-B340-836D966FBE42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A133-B09F-47AC-ABA3-320928569CE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A31-1E3F-42E0-8958-0635136613F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457B-D2F6-47D7-8146-3EBDE15E78A9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2BF9-EF45-4F94-80D8-337D733C46F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8CDC-5F08-4FF4-B498-F31AA3D07AD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6673-0412-4A51-9388-CA2F101A8CF1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1067-4549-434A-A978-B278FE3B256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4593-0A44-46C6-9A30-3D47A0A38224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0170-6813-463D-B465-75206392DE68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3AAD-838C-4A9E-83B2-E8FF4C6B63E0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63B6-5D2F-46F3-8E57-A1029057BE43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6C83E-DA52-4F1C-99FC-DE7C46BB09E5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CE0D-E926-4AA4-9777-D08FE153E80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ECC5-0AAD-47C0-B574-40BA8D8FAF3F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38AB-641C-4941-B617-37AA1106D9A6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96B4-413C-4D42-861B-4EF11F69D2E3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883C-DE0D-4B90-90B5-DE25D2EABF2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4ABE2D-DA44-40D6-B0D8-65644769090D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0AC29F-DC23-40A4-90C3-B79A2E2E468C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6AFE03-16A8-4EF7-8B37-F7AE41C4B8B9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FAC7BC-B357-488D-B8E0-02023C08D04B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0975E3-B947-4D4C-8767-63CB4AF6B413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0C7A9B-FC7E-45EF-A686-1CFE27CFC76E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10023-8EB6-443B-9411-515B4B37CB65}" type="datetime5">
              <a:rPr lang="en-GB" altLang="en-US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F0000-B3A7-4BA1-AE7B-DDDE577B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56673-0412-4A51-9388-CA2F101A8CF1}" type="datetime5">
              <a:rPr lang="en-GB" altLang="en-US" smtClean="0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A6311-4128-40F3-9EC5-A235C209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07075-EF31-4956-9A3E-3DDA7B1A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995-AE52-4C81-87C3-5576BD41038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6B52B-3102-4186-B995-A083CD3E6F35}"/>
              </a:ext>
            </a:extLst>
          </p:cNvPr>
          <p:cNvSpPr txBox="1"/>
          <p:nvPr/>
        </p:nvSpPr>
        <p:spPr>
          <a:xfrm>
            <a:off x="179512" y="7647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dirty="0">
                <a:solidFill>
                  <a:srgbClr val="002060"/>
                </a:solidFill>
              </a:rPr>
              <a:t>How to Guides </a:t>
            </a:r>
          </a:p>
          <a:p>
            <a:endParaRPr lang="en-GB" sz="1800" b="1" dirty="0"/>
          </a:p>
          <a:p>
            <a:r>
              <a:rPr lang="en-GB" sz="1800" b="1" dirty="0"/>
              <a:t>The ‘How to Guide’ is found on the Info Centre app, which in turn can be downloaded from the Mass 360 app catalogue (circled in red).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7448B1-97D1-4E06-9A61-5BCD3334CC41}"/>
              </a:ext>
            </a:extLst>
          </p:cNvPr>
          <p:cNvSpPr/>
          <p:nvPr/>
        </p:nvSpPr>
        <p:spPr bwMode="auto">
          <a:xfrm>
            <a:off x="6156176" y="2276872"/>
            <a:ext cx="936104" cy="115212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0CA5FF-2E20-4556-A5FA-6414C84DE02D}"/>
              </a:ext>
            </a:extLst>
          </p:cNvPr>
          <p:cNvSpPr/>
          <p:nvPr/>
        </p:nvSpPr>
        <p:spPr bwMode="auto">
          <a:xfrm>
            <a:off x="5868145" y="1772816"/>
            <a:ext cx="1224135" cy="19442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2E09F-5958-4BFD-9407-C14ADFB39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6987"/>
            <a:ext cx="3024336" cy="37763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4F0F1A7-5875-46BA-A155-DB4B02812590}"/>
              </a:ext>
            </a:extLst>
          </p:cNvPr>
          <p:cNvSpPr/>
          <p:nvPr/>
        </p:nvSpPr>
        <p:spPr bwMode="auto">
          <a:xfrm>
            <a:off x="2483768" y="3789040"/>
            <a:ext cx="864096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A61FDB-B36A-4356-ACB6-AF810F7C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07937"/>
            <a:ext cx="2952327" cy="37853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13791E-8149-401F-8119-2DB2B06ECCC3}"/>
              </a:ext>
            </a:extLst>
          </p:cNvPr>
          <p:cNvSpPr/>
          <p:nvPr/>
        </p:nvSpPr>
        <p:spPr bwMode="auto">
          <a:xfrm>
            <a:off x="8028385" y="4437112"/>
            <a:ext cx="792086" cy="79208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4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51E41-A9A0-4958-9456-683A4155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56673-0412-4A51-9388-CA2F101A8CF1}" type="datetime5">
              <a:rPr lang="en-GB" altLang="en-US" smtClean="0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57204-066B-4DE1-B88B-9F30E0EF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628BC-E06D-4D57-B586-1B763EBC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995-AE52-4C81-87C3-5576BD41038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4ADE1-E4B0-4AA3-8C2A-F30F32CD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88840"/>
            <a:ext cx="2880320" cy="4032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60049B-6E6E-476C-91C7-B8BBD57BE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905397" cy="4032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C7D62-53F1-45F3-BA08-53CE0AB5D24D}"/>
              </a:ext>
            </a:extLst>
          </p:cNvPr>
          <p:cNvSpPr txBox="1"/>
          <p:nvPr/>
        </p:nvSpPr>
        <p:spPr>
          <a:xfrm>
            <a:off x="3347864" y="1340768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The Info Centre contains Apps for ‘Standards’, ‘COSHH’, ‘GDPR’ and ‘How to’ guides. Additionally, you can find ‘Signal Diagrams’, ‘Telecom QRG’s’ and ‘Telecom Manuals’.</a:t>
            </a:r>
          </a:p>
          <a:p>
            <a:endParaRPr lang="en-GB" sz="1800" b="1" dirty="0"/>
          </a:p>
          <a:p>
            <a:r>
              <a:rPr lang="en-GB" sz="1800" b="1" dirty="0"/>
              <a:t>Within the ‘How to’ guides are documents </a:t>
            </a:r>
            <a:r>
              <a:rPr lang="en-GB" sz="1800" b="1" i="1" u="sng" dirty="0"/>
              <a:t>and </a:t>
            </a:r>
            <a:r>
              <a:rPr lang="en-GB" sz="1800" b="1" dirty="0"/>
              <a:t>videos on different tasks.</a:t>
            </a:r>
            <a:endParaRPr lang="en-GB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11804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9B3CC-FF9B-4257-9D84-3A6F8530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56673-0412-4A51-9388-CA2F101A8CF1}" type="datetime5">
              <a:rPr lang="en-GB" altLang="en-US" smtClean="0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73DC5-07F5-454C-8646-6A9AE115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38A5E-2BD3-465B-885E-882DC6D4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995-AE52-4C81-87C3-5576BD41038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5424D-27BC-40A6-B198-6F3C77E24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204864"/>
            <a:ext cx="3024336" cy="3816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2F525-7B69-48F5-814D-6FE15E08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204864"/>
            <a:ext cx="2825576" cy="381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1EF33-93A3-41CC-94BC-7441B3EDE5F2}"/>
              </a:ext>
            </a:extLst>
          </p:cNvPr>
          <p:cNvSpPr txBox="1"/>
          <p:nvPr/>
        </p:nvSpPr>
        <p:spPr>
          <a:xfrm>
            <a:off x="3563888" y="1700808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Certain guides are document only, while others are a combination of document </a:t>
            </a:r>
            <a:r>
              <a:rPr lang="en-GB" sz="1800" b="1" i="1" u="sng" dirty="0"/>
              <a:t>and</a:t>
            </a:r>
            <a:r>
              <a:rPr lang="en-GB" sz="1800" b="1" dirty="0"/>
              <a:t> video. </a:t>
            </a:r>
          </a:p>
        </p:txBody>
      </p:sp>
    </p:spTree>
    <p:extLst>
      <p:ext uri="{BB962C8B-B14F-4D97-AF65-F5344CB8AC3E}">
        <p14:creationId xmlns:p14="http://schemas.microsoft.com/office/powerpoint/2010/main" val="196125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AE7D4-54E5-47C4-B601-24844D25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56673-0412-4A51-9388-CA2F101A8CF1}" type="datetime5">
              <a:rPr lang="en-GB" altLang="en-US" smtClean="0"/>
              <a:pPr>
                <a:defRPr/>
              </a:pPr>
              <a:t>24-Jun-19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33B89-9267-4CC1-A65E-07D78C12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AD4E0-A62B-4F51-A8B2-FBFCC35A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5A995-AE52-4C81-87C3-5576BD41038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4E194-F853-4665-A3BC-64E1E9B46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2952328" cy="4248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B7D51-BCED-402F-847F-75AB78420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60" y="1556792"/>
            <a:ext cx="2952328" cy="4248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644B5-6228-49F8-988E-4184F9B05FC5}"/>
              </a:ext>
            </a:extLst>
          </p:cNvPr>
          <p:cNvSpPr txBox="1"/>
          <p:nvPr/>
        </p:nvSpPr>
        <p:spPr>
          <a:xfrm>
            <a:off x="3563888" y="1124744"/>
            <a:ext cx="1944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document provides written instructions and diagrams, describing the task, as well as providing the required equipment and resource. The video provides a practical demonstration on how to carry out a number of these tasks. The Pocket Guide on the NR Wessex app may also provide practical help.</a:t>
            </a:r>
          </a:p>
        </p:txBody>
      </p:sp>
    </p:spTree>
    <p:extLst>
      <p:ext uri="{BB962C8B-B14F-4D97-AF65-F5344CB8AC3E}">
        <p14:creationId xmlns:p14="http://schemas.microsoft.com/office/powerpoint/2010/main" val="8309250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</TotalTime>
  <Words>198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Default</vt:lpstr>
      <vt:lpstr>Single Column</vt:lpstr>
      <vt:lpstr>Partner Logo</vt:lpstr>
      <vt:lpstr>Chart Layout</vt:lpstr>
      <vt:lpstr>Divider Slide</vt:lpstr>
      <vt:lpstr>Closing Slide</vt:lpstr>
      <vt:lpstr>Image Slide</vt:lpstr>
      <vt:lpstr>PowerPoint Presentation</vt:lpstr>
      <vt:lpstr>PowerPoint Presentation</vt:lpstr>
      <vt:lpstr>PowerPoint Presentation</vt:lpstr>
      <vt:lpstr>PowerPoint Presentation</vt:lpstr>
    </vt:vector>
  </TitlesOfParts>
  <Company>Network 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 Steven</dc:creator>
  <dc:description>built by www.mediasterling.com</dc:description>
  <cp:lastModifiedBy>Edwards Steven</cp:lastModifiedBy>
  <cp:revision>9</cp:revision>
  <dcterms:created xsi:type="dcterms:W3CDTF">2019-02-28T11:39:53Z</dcterms:created>
  <dcterms:modified xsi:type="dcterms:W3CDTF">2019-06-24T10:33:31Z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